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70" d="100"/>
          <a:sy n="70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microsoft.com/office/2007/relationships/media" Target="file:///F:\Music\&#1044;&#1077;&#1090;&#1089;&#1082;&#1080;&#1077;%20&#1087;&#1077;&#1089;&#1085;&#1080;\svecshennaya_vojna_-_vstavaj_strana_ogromnaya_vstavaj_na_iplayer_fm.mp3" TargetMode="External"/><Relationship Id="rId2" Type="http://schemas.openxmlformats.org/officeDocument/2006/relationships/audio" Target="file:///F:\Music\&#1044;&#1077;&#1090;&#1089;&#1082;&#1080;&#1077;%20&#1087;&#1077;&#1089;&#1085;&#1080;\svecshennaya_vojna_-_vstavaj_strana_ogromnaya_vstavaj_na_iplayer_fm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500042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</a:t>
            </a:r>
            <a:endParaRPr lang="ru-RU" sz="88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143116"/>
            <a:ext cx="738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</a:t>
            </a:r>
            <a:endParaRPr lang="ru-RU" sz="96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62426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фашистской силой тёмною,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проклятою ордой!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1401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5558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ярость благородная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Вскипает как волна!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0-Vtoraja-mirovaja-vojna-Bolshaja-chast-vojny-prokhodila-na-territorii-SSSR.jpg"/>
          <p:cNvPicPr>
            <a:picLocks noChangeAspect="1"/>
          </p:cNvPicPr>
          <p:nvPr/>
        </p:nvPicPr>
        <p:blipFill>
          <a:blip r:embed="rId2"/>
          <a:srcRect t="10416"/>
          <a:stretch>
            <a:fillRect/>
          </a:stretch>
        </p:blipFill>
        <p:spPr>
          <a:xfrm>
            <a:off x="0" y="-1"/>
            <a:ext cx="9144000" cy="68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772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Идёт война народная,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Священная война!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686569_kovshova_n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785794"/>
            <a:ext cx="4432490" cy="552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%20_______________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643437" cy="29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1380.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3929090" cy="312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v-130_01.jpg"/>
          <p:cNvPicPr>
            <a:picLocks noChangeAspect="1"/>
          </p:cNvPicPr>
          <p:nvPr/>
        </p:nvPicPr>
        <p:blipFill>
          <a:blip r:embed="rId4"/>
          <a:srcRect t="16099"/>
          <a:stretch>
            <a:fillRect/>
          </a:stretch>
        </p:blipFill>
        <p:spPr>
          <a:xfrm>
            <a:off x="1142976" y="3429000"/>
            <a:ext cx="287981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un_0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7167"/>
            <a:ext cx="3952872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13053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52"/>
            <a:ext cx="435351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a30211d3fe0ccc9d4f93e55dcdee8bb.jpeg"/>
          <p:cNvPicPr>
            <a:picLocks noChangeAspect="1"/>
          </p:cNvPicPr>
          <p:nvPr/>
        </p:nvPicPr>
        <p:blipFill>
          <a:blip r:embed="rId4"/>
          <a:srcRect l="16364"/>
          <a:stretch>
            <a:fillRect/>
          </a:stretch>
        </p:blipFill>
        <p:spPr>
          <a:xfrm>
            <a:off x="4567799" y="3643314"/>
            <a:ext cx="4357718" cy="306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warkids_46561.jpg"/>
          <p:cNvPicPr>
            <a:picLocks noChangeAspect="1"/>
          </p:cNvPicPr>
          <p:nvPr/>
        </p:nvPicPr>
        <p:blipFill>
          <a:blip r:embed="rId2"/>
          <a:srcRect r="13334" b="6422"/>
          <a:stretch>
            <a:fillRect/>
          </a:stretch>
        </p:blipFill>
        <p:spPr>
          <a:xfrm>
            <a:off x="273114" y="285728"/>
            <a:ext cx="43703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127.jpg"/>
          <p:cNvPicPr>
            <a:picLocks noChangeAspect="1"/>
          </p:cNvPicPr>
          <p:nvPr/>
        </p:nvPicPr>
        <p:blipFill>
          <a:blip r:embed="rId3"/>
          <a:srcRect l="2022" t="3261"/>
          <a:stretch>
            <a:fillRect/>
          </a:stretch>
        </p:blipFill>
        <p:spPr>
          <a:xfrm>
            <a:off x="4786314" y="285728"/>
            <a:ext cx="417017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viet_Child_Soldier.JPG"/>
          <p:cNvPicPr>
            <a:picLocks noChangeAspect="1"/>
          </p:cNvPicPr>
          <p:nvPr/>
        </p:nvPicPr>
        <p:blipFill>
          <a:blip r:embed="rId4"/>
          <a:srcRect t="3724" b="16219"/>
          <a:stretch>
            <a:fillRect/>
          </a:stretch>
        </p:blipFill>
        <p:spPr>
          <a:xfrm>
            <a:off x="285720" y="3643314"/>
            <a:ext cx="43577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e6-714835-9c4a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-fotki.yandex.ru/get/55/valovsochi.59/0_34ba8_661f2db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f8a1_dbd48dc4_XL.jpg"/>
          <p:cNvPicPr>
            <a:picLocks noChangeAspect="1"/>
          </p:cNvPicPr>
          <p:nvPr/>
        </p:nvPicPr>
        <p:blipFill>
          <a:blip r:embed="rId2"/>
          <a:srcRect l="7031" r="3125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7572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Летней ночью, на рассвете,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Гитлер дал войскам приказ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 послал солдат немецких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Против всех людей советских –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Это значит – против нас.</a:t>
            </a:r>
          </a:p>
          <a:p>
            <a:endParaRPr lang="ru-RU" sz="3600" b="1" i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Он хотел людей свободных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Превратить в рабов голодных,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Навсегда лишить всего.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А упорных и восставших,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 колени не упавших,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Истребить до одного!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0f7625361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2486" y="714356"/>
            <a:ext cx="55790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Победы!!!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4850872_georgievskaya-lento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50099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Георгиевская лента – </a:t>
            </a:r>
            <a:r>
              <a:rPr lang="ru-RU" sz="36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биколор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(двухцветная)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оранжевого и чёрного цветов. Ведёт свою историю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ленты к солдатскому ордену «Георгия Победоносца»,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учреждённого 26 ноября 1796 года, императрицей Екатериной 2.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полосы символизирует огонь и дым войны.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eg"/>
          <p:cNvPicPr>
            <a:picLocks noChangeAspect="1"/>
          </p:cNvPicPr>
          <p:nvPr/>
        </p:nvPicPr>
        <p:blipFill>
          <a:blip r:embed="rId2"/>
          <a:srcRect r="109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91MI_img.jpg"/>
          <p:cNvPicPr>
            <a:picLocks noChangeAspect="1"/>
          </p:cNvPicPr>
          <p:nvPr/>
        </p:nvPicPr>
        <p:blipFill>
          <a:blip r:embed="rId2"/>
          <a:srcRect r="1960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-pobedy-2012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2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69.jpg"/>
          <p:cNvPicPr>
            <a:picLocks noChangeAspect="1"/>
          </p:cNvPicPr>
          <p:nvPr/>
        </p:nvPicPr>
        <p:blipFill>
          <a:blip r:embed="rId2"/>
          <a:srcRect l="6976" r="413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2601" y="571480"/>
            <a:ext cx="4738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помним!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be63c40-2fec-4e8d-b321-77ee261fab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" y="0"/>
            <a:ext cx="91304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71480"/>
            <a:ext cx="409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знаем!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2643182"/>
            <a:ext cx="77554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никогда не забудем,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прошедшей ВОЙНЫ!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59051_large.jpeg"/>
          <p:cNvPicPr>
            <a:picLocks noChangeAspect="1"/>
          </p:cNvPicPr>
          <p:nvPr/>
        </p:nvPicPr>
        <p:blipFill>
          <a:blip r:embed="rId2"/>
          <a:srcRect r="11976"/>
          <a:stretch>
            <a:fillRect/>
          </a:stretch>
        </p:blipFill>
        <p:spPr>
          <a:xfrm>
            <a:off x="0" y="0"/>
            <a:ext cx="9144000" cy="691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8380007_large_2642543_Derevny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en-pobedy-2012-09.jpg"/>
          <p:cNvPicPr>
            <a:picLocks noChangeAspect="1"/>
          </p:cNvPicPr>
          <p:nvPr/>
        </p:nvPicPr>
        <p:blipFill>
          <a:blip r:embed="rId3"/>
          <a:srcRect l="13281" r="11718"/>
          <a:stretch>
            <a:fillRect/>
          </a:stretch>
        </p:blipFill>
        <p:spPr>
          <a:xfrm>
            <a:off x="4357686" y="2571744"/>
            <a:ext cx="4643470" cy="412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памяти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День памяти – Победы праздник,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Несут венков живую вязь,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 букетов, красок разных, Чтоб не терялась с прошлым связь.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плиты скорбные согреты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Цветов дыханьем полевым.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Прими, боец,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дар, всё это 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это нужно,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Нам,   Живым.</a:t>
            </a:r>
            <a:endParaRPr lang="ru-RU" sz="2400" b="1" i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podbork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518477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mussolini-hitler.jpg"/>
          <p:cNvPicPr>
            <a:picLocks noChangeAspect="1"/>
          </p:cNvPicPr>
          <p:nvPr/>
        </p:nvPicPr>
        <p:blipFill>
          <a:blip r:embed="rId3"/>
          <a:srcRect b="23725"/>
          <a:stretch>
            <a:fillRect/>
          </a:stretch>
        </p:blipFill>
        <p:spPr>
          <a:xfrm>
            <a:off x="5572133" y="357166"/>
            <a:ext cx="3082840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1783991_67231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5" y="3504060"/>
            <a:ext cx="4670970" cy="307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61417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00438"/>
            <a:ext cx="3714776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229-14.jpg"/>
          <p:cNvPicPr>
            <a:picLocks noChangeAspect="1"/>
          </p:cNvPicPr>
          <p:nvPr/>
        </p:nvPicPr>
        <p:blipFill>
          <a:blip r:embed="rId2"/>
          <a:srcRect r="5763"/>
          <a:stretch>
            <a:fillRect/>
          </a:stretch>
        </p:blipFill>
        <p:spPr>
          <a:xfrm>
            <a:off x="-1" y="0"/>
            <a:ext cx="9144001" cy="680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10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15436"/>
          <a:stretch>
            <a:fillRect/>
          </a:stretch>
        </p:blipFill>
        <p:spPr bwMode="auto">
          <a:xfrm>
            <a:off x="0" y="0"/>
            <a:ext cx="5072066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3543" r="26041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819096_large_016kf7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43066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4698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8999"/>
            <a:ext cx="4500562" cy="322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ldaten_rote_arm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44291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6642868_12-4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924601"/>
            <a:ext cx="4169382" cy="271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90620-bel.jpg"/>
          <p:cNvPicPr>
            <a:picLocks noChangeAspect="1"/>
          </p:cNvPicPr>
          <p:nvPr/>
        </p:nvPicPr>
        <p:blipFill>
          <a:blip r:embed="rId4"/>
          <a:srcRect l="91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747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страна огромная,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на смертный бой!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vecshennaya_vojna_-_vstavaj_strana_ogromnaya_vstavaj_na_iplayer_f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5338" y="5929330"/>
            <a:ext cx="714356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219</Words>
  <Application>Microsoft Macintosh PowerPoint</Application>
  <PresentationFormat>Экран (4:3)</PresentationFormat>
  <Paragraphs>44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Яна Соркина</cp:lastModifiedBy>
  <cp:revision>15</cp:revision>
  <dcterms:created xsi:type="dcterms:W3CDTF">2013-04-15T16:02:25Z</dcterms:created>
  <dcterms:modified xsi:type="dcterms:W3CDTF">2020-04-27T13:26:21Z</dcterms:modified>
</cp:coreProperties>
</file>