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5" r:id="rId3"/>
    <p:sldId id="284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87" r:id="rId23"/>
    <p:sldId id="276" r:id="rId24"/>
    <p:sldId id="277" r:id="rId25"/>
    <p:sldId id="278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02FE-A12D-4DCA-AC89-5DBA973D1E9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FB4F-C9E7-4665-9A69-A6B59552B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4FB4F-C9E7-4665-9A69-A6B59552B5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6396-EED5-46E0-84F2-676E556B205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2A44-4876-4151-979D-2AADBF7D9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оре\Another-Sea-Aquarium-wall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Мир морей 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35729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Океанов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85723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786322"/>
            <a:ext cx="371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Подготовила воспитатель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МКДОУ «</a:t>
            </a:r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Шварцевский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/с»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Нечипорович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Валентина Евгеньевна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Blue-wha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786082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волну, улёгшись, спит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Тридцатиметровый кит.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Рядом дремлют, как котята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Пятитонные китята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мир моря и океана\GrayWh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7181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cherepaha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000396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00010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Черепашки всех мастей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 зовут к себе гостей,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Потому что сами в дом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Помещаются с трудом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мир моря и океана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3143272" cy="276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5855148369_bcebd7279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44"/>
            <a:ext cx="2714644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У осьминога много ног,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Но ни одной руки,-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Где – то в море без дорог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Ходит, бродит осьминог,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кипящая волна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Осьминогу не страшна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whale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7"/>
            <a:ext cx="292895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92867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В океанской толще вод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Жил весёлый кашалот.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Если с кем – ни будь встречался,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Непременно улыбался 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папка 7\kashalo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1388341360_rainbow-colored-seaho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2643206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85723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Морской конёк  как горбунок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Застыл немым вопросом: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Достанет ли свой гребешок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Он длинным чутким носом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s76026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7"/>
            <a:ext cx="2714644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i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992"/>
            <a:ext cx="2714644" cy="2571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00010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Кит – касатка каждый знает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Добрым просто не бывает.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Это хищник, осторожно!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зубок попасться можно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папка 7\994953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277811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i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71678"/>
            <a:ext cx="2500330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785794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дне морской звезда лежит,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 двигаясь, - наверно, спит.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Пять ручек у звезды той есть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для неё рачок, креветка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Как будто для ребят конфетка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мир моря и океана\t4_1881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море\23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500330" cy="270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1000108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Вот уж сразу не поймёшь,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Что за -  диво – рыба ёж.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 неё есть чудо дар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Превращаться в </a:t>
            </a:r>
            <a:r>
              <a:rPr lang="ru-RU" sz="2400" dirty="0" err="1" smtClean="0">
                <a:solidFill>
                  <a:srgbClr val="0070C0"/>
                </a:solidFill>
                <a:latin typeface="Monotype Corsiva" pitchFamily="66" charset="0"/>
              </a:rPr>
              <a:t>иглошар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мир моря и океана\7175d6dd317650ca1667ba4b87be59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14686"/>
            <a:ext cx="280986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2714644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285992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Рыба хирург живёт не просто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не поспать, не поесть рыбе вдоволь.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Вот и сегодня опять вечерком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Кто – то в окошко стучит плавником.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Возле коралловых рифов – война,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Помощь немедленно ваша нужна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Clown-fis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714644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1071546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Рыба -  Клоун, рыже – белый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Угрожающий окрас,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Плавники топорщит смело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смешит, бывает нас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5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ы\byc_0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545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Морская песенка</a:t>
            </a:r>
            <a:endParaRPr lang="ru-RU" sz="5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785926"/>
            <a:ext cx="7500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Дельфины в море плавают, и плавают киты,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И рыбки разноцветные, а также я и ты,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Вот только мы у берега, а рыбки в глубине;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Мы выросли на солнышке, а рыбки все – в воде.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Но мы похожи с ними: мы любим поиграть,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Но только мы не можем, как рыбки помолчать.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Нам хочется резвиться и хочется кричать,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Хотим мы веселиться и песни распевать.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Про море </a:t>
            </a:r>
            <a:r>
              <a:rPr lang="ru-RU" sz="2800" b="1" dirty="0" err="1" smtClean="0">
                <a:solidFill>
                  <a:srgbClr val="FFC000"/>
                </a:solidFill>
                <a:latin typeface="Monotype Corsiva" pitchFamily="66" charset="0"/>
              </a:rPr>
              <a:t>голубое</a:t>
            </a: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 и жёлтые цветы,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Про рыбок разноцветных споём и я и ты 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1221894309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86058"/>
            <a:ext cx="2500330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857232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Рыба - морской топорик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живёт в мире больших глубин.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Всю свою жизнь проводит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 полной темноте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9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269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214578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85723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Ну а это, между прочим,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Рыба из семьи рабочей!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Дайте рыбе, только повод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 инструментом рыба - молот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ryba-molot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71811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ны\i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папка 7\bolshero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428892" cy="27146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43248"/>
            <a:ext cx="2786082" cy="26908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78579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Рыба – большерот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Широко открывает рот,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Чтоб глотать животных,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Намного больше их самих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2428544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2643206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642918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Я – Лилия! Ты – Лилия!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Различны имена!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Да только вот фамилия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 нас тобой одна.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Как на цветы похожи мы.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 чарующей красе!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Зачем же иглокожими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Нас обзывают все?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мир моря и океана\6176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86190"/>
            <a:ext cx="2643206" cy="250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2571736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Хоть актиния красива,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Обжигает, как крапива.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Рыбки все перепугались,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 своих домиках остались.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Только клоун в ней прижился,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Он с ней крепко подружился</a:t>
            </a:r>
          </a:p>
          <a:p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Пользователь\Desktop\папка 7\i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14686"/>
            <a:ext cx="280511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mm-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428892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92867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Плавно на волнах качаются,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Рыбкам на обеды доставляются,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Водоросли йодом очень славятся,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Может и тебе они понравятся</a:t>
            </a:r>
            <a:endParaRPr 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Пользователь\Desktop\мир моря и океана\307463403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00372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ы\i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00010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дне океана кораллы живут,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в гости рыбёшек различных зовут.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Кораллы гордятся своей красотой,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Наряд у кораллов совсем не простой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море\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357430"/>
            <a:ext cx="2428892" cy="285752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ир моря и океана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8612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ы\i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264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Спасибо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2714620"/>
            <a:ext cx="845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За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500570"/>
            <a:ext cx="369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Внимание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ы\i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3357586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85723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Тюлень лежит на льдине,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Как будто на перине.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Встать он не торопится: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Жирок под шубой копиться.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ы\i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07154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крайнем севере живёт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рыбкою питается,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Врага клыками грозно бьёт,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«Морж» он называется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mimg-3593.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28614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857232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Акула всех морей беда,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Виновница разгула.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Она сейчас не голодна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Акула съела мула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Огромнейшего мула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4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1251033579_dolphin-10-rrrsrsrrryor-srrrsrrir-ss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928958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71435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 дельфинах всем известно –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Нет животных интересней: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Острый ум, движенья ловки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легки для дрессировки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9"/>
            <a:ext cx="307183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оре\i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857364"/>
            <a:ext cx="2857520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92867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Посреди морских глубин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Проплывает рыба – блин,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Электрический разряд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Носит в теле рыба скат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папка 7\1920x1080_podvodnyij-mir-skat-plav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328614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zhivotnie50_338_large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2786114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785794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 красавицы – медузы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Так прелестны карапузы!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Только их медуза – мать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Просит на руки не брать,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 послушаешь – возьмёшь-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Все ладошки обожжёшь 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715256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море\74ce22321d45291e363337da2a41dd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71744"/>
            <a:ext cx="2786082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дне морском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Живёт наш краб,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Друзьям: акулам, рыбам рад.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Он с ними в ладушки сыграет,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И щёлк клешнёй, всех обыграет 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мир моря и океана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14687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647</Words>
  <Application>Microsoft Office PowerPoint</Application>
  <PresentationFormat>Экран (4:3)</PresentationFormat>
  <Paragraphs>132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70</cp:revision>
  <dcterms:created xsi:type="dcterms:W3CDTF">2016-03-20T10:30:31Z</dcterms:created>
  <dcterms:modified xsi:type="dcterms:W3CDTF">2016-10-23T12:12:22Z</dcterms:modified>
</cp:coreProperties>
</file>