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0" r:id="rId4"/>
    <p:sldId id="282" r:id="rId5"/>
    <p:sldId id="257" r:id="rId6"/>
    <p:sldId id="278" r:id="rId7"/>
    <p:sldId id="272" r:id="rId8"/>
    <p:sldId id="260" r:id="rId9"/>
    <p:sldId id="271" r:id="rId10"/>
    <p:sldId id="269" r:id="rId11"/>
    <p:sldId id="268" r:id="rId12"/>
    <p:sldId id="265" r:id="rId13"/>
    <p:sldId id="280" r:id="rId14"/>
    <p:sldId id="266" r:id="rId15"/>
    <p:sldId id="267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53018-B7E1-4BBD-8A04-A56D0AEA498E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EDFC-D7DB-40B5-834B-63A82D3DB3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Деление целого на равные части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Когда предмет разделен на три равные части, то каждую часть называют</a:t>
            </a:r>
            <a:br>
              <a:rPr lang="ru-RU" sz="2000" dirty="0" smtClean="0"/>
            </a:br>
            <a:r>
              <a:rPr lang="ru-RU" sz="2000" dirty="0" smtClean="0"/>
              <a:t>«треть предмета»</a:t>
            </a:r>
            <a:endParaRPr lang="ru-RU" sz="2000" dirty="0"/>
          </a:p>
        </p:txBody>
      </p:sp>
      <p:pic>
        <p:nvPicPr>
          <p:cNvPr id="5122" name="Picture 2" descr="C:\Users\User\Desktop\для презент\tre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2000240"/>
            <a:ext cx="4071966" cy="392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Какие предметы разделены на равные «трети»</a:t>
            </a:r>
            <a:r>
              <a:rPr lang="ru-RU" sz="2000" dirty="0"/>
              <a:t>.</a:t>
            </a:r>
            <a:r>
              <a:rPr lang="ru-RU" sz="2000" dirty="0" smtClean="0"/>
              <a:t> Помоги выбрать.</a:t>
            </a:r>
            <a:endParaRPr lang="ru-RU" sz="2000" dirty="0"/>
          </a:p>
        </p:txBody>
      </p:sp>
      <p:pic>
        <p:nvPicPr>
          <p:cNvPr id="4101" name="Picture 5" descr="C:\Users\User\Desktop\для презент\plastili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256"/>
            <a:ext cx="2857520" cy="1513005"/>
          </a:xfrm>
          <a:prstGeom prst="rect">
            <a:avLst/>
          </a:prstGeom>
          <a:noFill/>
        </p:spPr>
      </p:pic>
      <p:pic>
        <p:nvPicPr>
          <p:cNvPr id="4098" name="Picture 2" descr="C:\Users\User\Desktop\для презент\brea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857363"/>
            <a:ext cx="2571768" cy="2148183"/>
          </a:xfrm>
          <a:prstGeom prst="rect">
            <a:avLst/>
          </a:prstGeom>
          <a:noFill/>
        </p:spPr>
      </p:pic>
      <p:pic>
        <p:nvPicPr>
          <p:cNvPr id="4099" name="Picture 3" descr="C:\Users\User\Desktop\для презент\cak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929066"/>
            <a:ext cx="2262190" cy="2081215"/>
          </a:xfrm>
          <a:prstGeom prst="rect">
            <a:avLst/>
          </a:prstGeom>
          <a:noFill/>
        </p:spPr>
      </p:pic>
      <p:pic>
        <p:nvPicPr>
          <p:cNvPr id="4100" name="Picture 4" descr="C:\Users\User\Desktop\для презент\baguet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857364"/>
            <a:ext cx="3016271" cy="1428760"/>
          </a:xfrm>
          <a:prstGeom prst="rect">
            <a:avLst/>
          </a:prstGeom>
          <a:noFill/>
        </p:spPr>
      </p:pic>
      <p:pic>
        <p:nvPicPr>
          <p:cNvPr id="4102" name="Picture 6" descr="C:\Users\User\Desktop\для презент\t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857364"/>
            <a:ext cx="1857387" cy="1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делении предмета или фигуры на четыре равные части получается </a:t>
            </a:r>
            <a:br>
              <a:rPr lang="ru-RU" sz="2000" dirty="0" smtClean="0"/>
            </a:br>
            <a:r>
              <a:rPr lang="ru-RU" sz="2400" b="1" i="1" dirty="0" smtClean="0"/>
              <a:t>четверть</a:t>
            </a:r>
            <a:endParaRPr lang="ru-RU" sz="2400" b="1" i="1" dirty="0"/>
          </a:p>
        </p:txBody>
      </p:sp>
      <p:pic>
        <p:nvPicPr>
          <p:cNvPr id="4" name="Содержимое 3" descr="aquart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3571900" cy="275750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109462" cy="30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пицц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22250"/>
            <a:ext cx="7670800" cy="641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Найди картинку где изображена </a:t>
            </a:r>
            <a:r>
              <a:rPr lang="ru-RU" sz="2400" b="1" dirty="0" smtClean="0"/>
              <a:t>четверть</a:t>
            </a:r>
            <a:endParaRPr lang="ru-RU" sz="2400" b="1" dirty="0"/>
          </a:p>
        </p:txBody>
      </p:sp>
      <p:pic>
        <p:nvPicPr>
          <p:cNvPr id="4" name="Содержимое 3" descr="q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785926"/>
            <a:ext cx="3071834" cy="1357322"/>
          </a:xfrm>
        </p:spPr>
      </p:pic>
      <p:pic>
        <p:nvPicPr>
          <p:cNvPr id="5" name="Рисунок 4" descr="quar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929066"/>
            <a:ext cx="2143140" cy="2286016"/>
          </a:xfrm>
          <a:prstGeom prst="rect">
            <a:avLst/>
          </a:prstGeom>
        </p:spPr>
      </p:pic>
      <p:pic>
        <p:nvPicPr>
          <p:cNvPr id="6" name="Рисунок 5" descr="quart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1500174"/>
            <a:ext cx="1714512" cy="2214578"/>
          </a:xfrm>
          <a:prstGeom prst="rect">
            <a:avLst/>
          </a:prstGeom>
        </p:spPr>
      </p:pic>
      <p:pic>
        <p:nvPicPr>
          <p:cNvPr id="3074" name="Picture 2" descr="C:\Users\User\Desktop\для презент\quart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14818"/>
            <a:ext cx="214314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Если фигура  или предмет поделены на пять, шесть, семь равных частей, то говорят 5-я часть, 6-я часть, 7-я часть и так далее…</a:t>
            </a:r>
            <a:endParaRPr lang="ru-RU" sz="2000" dirty="0"/>
          </a:p>
        </p:txBody>
      </p:sp>
      <p:pic>
        <p:nvPicPr>
          <p:cNvPr id="4" name="Содержимое 3" descr="7j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3143272" cy="2714644"/>
          </a:xfrm>
        </p:spPr>
      </p:pic>
      <p:pic>
        <p:nvPicPr>
          <p:cNvPr id="5122" name="Picture 2" descr="C:\Users\User\Downloads\пиц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428736"/>
            <a:ext cx="3200433" cy="2857520"/>
          </a:xfrm>
          <a:prstGeom prst="rect">
            <a:avLst/>
          </a:prstGeom>
          <a:noFill/>
        </p:spPr>
      </p:pic>
      <p:pic>
        <p:nvPicPr>
          <p:cNvPr id="5123" name="Picture 3" descr="C:\Users\User\Downloads\900100_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968750"/>
            <a:ext cx="3803650" cy="288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Какая часть?</a:t>
            </a:r>
            <a:endParaRPr lang="ru-RU" sz="2000" dirty="0"/>
          </a:p>
        </p:txBody>
      </p:sp>
      <p:pic>
        <p:nvPicPr>
          <p:cNvPr id="5" name="Содержимое 4" descr="6j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3357586" cy="3071833"/>
          </a:xfrm>
        </p:spPr>
      </p:pic>
      <p:pic>
        <p:nvPicPr>
          <p:cNvPr id="10" name="Содержимое 9" descr="262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5008" y="857232"/>
            <a:ext cx="2928958" cy="2486029"/>
          </a:xfrm>
        </p:spPr>
      </p:pic>
      <p:pic>
        <p:nvPicPr>
          <p:cNvPr id="2050" name="Picture 2" descr="C:\Users\User\Downloads\image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429000"/>
            <a:ext cx="400052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Дроби</a:t>
            </a:r>
            <a:endParaRPr lang="ru-RU" dirty="0"/>
          </a:p>
        </p:txBody>
      </p:sp>
      <p:pic>
        <p:nvPicPr>
          <p:cNvPr id="4" name="Содержимое 3" descr="0010-010-Prover-seb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работу!</a:t>
            </a:r>
            <a:endParaRPr lang="ru-RU" dirty="0"/>
          </a:p>
        </p:txBody>
      </p:sp>
      <p:pic>
        <p:nvPicPr>
          <p:cNvPr id="7170" name="Picture 2" descr="C:\Users\User\Desktop\выступление\треуголь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357982" cy="4900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14348" y="3214686"/>
            <a:ext cx="3008313" cy="30718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Этот предмет поделили пополам.</a:t>
            </a:r>
          </a:p>
          <a:p>
            <a:r>
              <a:rPr lang="ru-RU" sz="2000" dirty="0" smtClean="0"/>
              <a:t>Теперь он состоит из двух частей.</a:t>
            </a:r>
          </a:p>
          <a:p>
            <a:r>
              <a:rPr lang="ru-RU" sz="2000" dirty="0" smtClean="0"/>
              <a:t>Присмотритесь части равные или неравные?</a:t>
            </a:r>
            <a:endParaRPr lang="ru-RU" sz="2000" dirty="0"/>
          </a:p>
        </p:txBody>
      </p:sp>
      <p:pic>
        <p:nvPicPr>
          <p:cNvPr id="7" name="Содержимое 6" descr="апел целй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14876" y="500042"/>
            <a:ext cx="3338512" cy="25034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100010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А, что если разделить?</a:t>
            </a:r>
            <a:endParaRPr lang="ru-RU" dirty="0"/>
          </a:p>
        </p:txBody>
      </p:sp>
      <p:pic>
        <p:nvPicPr>
          <p:cNvPr id="4098" name="Picture 2" descr="C:\Users\User\Downloads\апельсин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357562"/>
            <a:ext cx="3130890" cy="2714644"/>
          </a:xfrm>
          <a:prstGeom prst="rect">
            <a:avLst/>
          </a:prstGeom>
          <a:noFill/>
        </p:spPr>
      </p:pic>
      <p:pic>
        <p:nvPicPr>
          <p:cNvPr id="10" name="Picture 2" descr="C:\Users\User\Downloads\апельсин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110" y="3429000"/>
            <a:ext cx="313089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Деление на равные части</a:t>
            </a:r>
            <a:endParaRPr lang="ru-RU" dirty="0"/>
          </a:p>
        </p:txBody>
      </p:sp>
      <p:pic>
        <p:nvPicPr>
          <p:cNvPr id="5" name="Содержимое 4" descr="halfbulk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642918"/>
            <a:ext cx="3571901" cy="21431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Часть фигуры или предмета, которая равна другой части, называется «половинка»</a:t>
            </a:r>
            <a:endParaRPr lang="ru-RU" sz="2000" dirty="0"/>
          </a:p>
        </p:txBody>
      </p:sp>
      <p:pic>
        <p:nvPicPr>
          <p:cNvPr id="6" name="Picture 3" descr="C:\Users\User\Downloads\5620636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3333750" cy="2395538"/>
          </a:xfrm>
          <a:prstGeom prst="rect">
            <a:avLst/>
          </a:prstGeom>
          <a:noFill/>
        </p:spPr>
      </p:pic>
      <p:pic>
        <p:nvPicPr>
          <p:cNvPr id="1026" name="Picture 2" descr="C:\Users\User\Downloads\яблоко полов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643446"/>
            <a:ext cx="2286016" cy="1785934"/>
          </a:xfrm>
          <a:prstGeom prst="rect">
            <a:avLst/>
          </a:prstGeom>
          <a:noFill/>
        </p:spPr>
      </p:pic>
      <p:pic>
        <p:nvPicPr>
          <p:cNvPr id="7" name="Picture 2" descr="C:\Users\User\Downloads\яблоко полов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214686"/>
            <a:ext cx="2286016" cy="178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1.Демонстрационный+матери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сколько частей поделили фигуру? Какие получились части?</a:t>
            </a:r>
            <a:br>
              <a:rPr lang="ru-RU" sz="2000" dirty="0" smtClean="0"/>
            </a:br>
            <a:r>
              <a:rPr lang="ru-RU" sz="2000" dirty="0" smtClean="0"/>
              <a:t>Каждая часть-половинка целого.</a:t>
            </a:r>
            <a:endParaRPr lang="ru-RU" sz="2000" dirty="0"/>
          </a:p>
        </p:txBody>
      </p:sp>
      <p:pic>
        <p:nvPicPr>
          <p:cNvPr id="4" name="Содержимое 3" descr="pol-kv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6858048" cy="3786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фигуры разделены на равные части?</a:t>
            </a:r>
            <a:endParaRPr lang="ru-RU" dirty="0"/>
          </a:p>
        </p:txBody>
      </p:sp>
      <p:pic>
        <p:nvPicPr>
          <p:cNvPr id="4" name="Содержимое 3" descr="5ug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2000240"/>
            <a:ext cx="2055509" cy="1612785"/>
          </a:xfrm>
        </p:spPr>
      </p:pic>
      <p:pic>
        <p:nvPicPr>
          <p:cNvPr id="8194" name="Picture 2" descr="C:\Users\User\Desktop\для презент\6ug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39"/>
            <a:ext cx="2286016" cy="1804749"/>
          </a:xfrm>
          <a:prstGeom prst="rect">
            <a:avLst/>
          </a:prstGeom>
          <a:noFill/>
        </p:spPr>
      </p:pic>
      <p:pic>
        <p:nvPicPr>
          <p:cNvPr id="8195" name="Picture 3" descr="C:\Users\User\Desktop\для презент\piram-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357430"/>
            <a:ext cx="2357454" cy="1357322"/>
          </a:xfrm>
          <a:prstGeom prst="rect">
            <a:avLst/>
          </a:prstGeom>
          <a:noFill/>
        </p:spPr>
      </p:pic>
      <p:pic>
        <p:nvPicPr>
          <p:cNvPr id="8196" name="Picture 4" descr="C:\Users\User\Desktop\для презент\zvezda-po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2281256" cy="1921058"/>
          </a:xfrm>
          <a:prstGeom prst="rect">
            <a:avLst/>
          </a:prstGeom>
          <a:noFill/>
        </p:spPr>
      </p:pic>
      <p:pic>
        <p:nvPicPr>
          <p:cNvPr id="8197" name="Picture 5" descr="C:\Users\User\Desktop\для презент\pol-k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214818"/>
            <a:ext cx="1714512" cy="1647834"/>
          </a:xfrm>
          <a:prstGeom prst="rect">
            <a:avLst/>
          </a:prstGeom>
          <a:noFill/>
        </p:spPr>
      </p:pic>
      <p:pic>
        <p:nvPicPr>
          <p:cNvPr id="8198" name="Picture 6" descr="C:\Users\User\Desktop\для презент\prjam-tr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643446"/>
            <a:ext cx="3000396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 сколько частей разделили? Как называется каждая  часть?</a:t>
            </a:r>
            <a:endParaRPr lang="ru-RU" sz="2000" dirty="0"/>
          </a:p>
        </p:txBody>
      </p:sp>
      <p:pic>
        <p:nvPicPr>
          <p:cNvPr id="4" name="Содержимое 3" descr="simm-i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857364"/>
            <a:ext cx="6858048" cy="37862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Бывают предметы и фигуры, которые симметричны при делении только </a:t>
            </a:r>
            <a:br>
              <a:rPr lang="ru-RU" sz="2200" dirty="0" smtClean="0"/>
            </a:br>
            <a:r>
              <a:rPr lang="ru-RU" sz="2200" dirty="0" smtClean="0"/>
              <a:t>горизонтальной линией, слева на право. Получатся две одинаковые половинки: верхняя и нижняя. Тогда говорят: это</a:t>
            </a:r>
            <a:br>
              <a:rPr lang="ru-RU" sz="2200" dirty="0" smtClean="0"/>
            </a:br>
            <a:r>
              <a:rPr lang="ru-RU" sz="2200" dirty="0" smtClean="0"/>
              <a:t>«горизонтальная симметрия»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User\Desktop\для презент\gorsim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764386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Некоторые предметы и фигуры симметричны, только если их разделить вертикальной линией, сверху вниз.</a:t>
            </a:r>
            <a:br>
              <a:rPr lang="ru-RU" sz="2000" dirty="0" smtClean="0"/>
            </a:br>
            <a:r>
              <a:rPr lang="ru-RU" sz="2000" dirty="0" smtClean="0"/>
              <a:t>«вертикальная симметрия»</a:t>
            </a:r>
            <a:endParaRPr lang="ru-RU" sz="2000" dirty="0"/>
          </a:p>
        </p:txBody>
      </p:sp>
      <p:pic>
        <p:nvPicPr>
          <p:cNvPr id="4" name="Содержимое 5" descr="vertsim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2285992"/>
            <a:ext cx="2844445" cy="3174603"/>
          </a:xfrm>
        </p:spPr>
      </p:pic>
      <p:pic>
        <p:nvPicPr>
          <p:cNvPr id="6146" name="Picture 2" descr="C:\Users\User\Desktop\для презент\h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643183"/>
            <a:ext cx="271464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164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Деление целого на равные части</vt:lpstr>
      <vt:lpstr>А, что если разделить?</vt:lpstr>
      <vt:lpstr>Деление на равные части</vt:lpstr>
      <vt:lpstr>Слайд 4</vt:lpstr>
      <vt:lpstr>На сколько частей поделили фигуру? Какие получились части? Каждая часть-половинка целого.</vt:lpstr>
      <vt:lpstr>Какие фигуры разделены на равные части?</vt:lpstr>
      <vt:lpstr>На сколько частей разделили? Как называется каждая  часть?</vt:lpstr>
      <vt:lpstr> Бывают предметы и фигуры, которые симметричны при делении только  горизонтальной линией, слева на право. Получатся две одинаковые половинки: верхняя и нижняя. Тогда говорят: это «горизонтальная симметрия» </vt:lpstr>
      <vt:lpstr>Некоторые предметы и фигуры симметричны, только если их разделить вертикальной линией, сверху вниз. «вертикальная симметрия»</vt:lpstr>
      <vt:lpstr>Когда предмет разделен на три равные части, то каждую часть называют «треть предмета»</vt:lpstr>
      <vt:lpstr>Какие предметы разделены на равные «трети». Помоги выбрать.</vt:lpstr>
      <vt:lpstr>При делении предмета или фигуры на четыре равные части получается  четверть</vt:lpstr>
      <vt:lpstr>Слайд 13</vt:lpstr>
      <vt:lpstr>Найди картинку где изображена четверть</vt:lpstr>
      <vt:lpstr>Если фигура  или предмет поделены на пять, шесть, семь равных частей, то говорят 5-я часть, 6-я часть, 7-я часть и так далее…</vt:lpstr>
      <vt:lpstr>Какая часть?</vt:lpstr>
      <vt:lpstr>Дроби</vt:lpstr>
      <vt:lpstr>Спасибо за работу!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V110</cp:lastModifiedBy>
  <cp:revision>27</cp:revision>
  <dcterms:created xsi:type="dcterms:W3CDTF">2014-11-12T16:25:04Z</dcterms:created>
  <dcterms:modified xsi:type="dcterms:W3CDTF">2020-04-17T17:17:52Z</dcterms:modified>
</cp:coreProperties>
</file>