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1" r:id="rId3"/>
    <p:sldId id="257" r:id="rId4"/>
    <p:sldId id="260" r:id="rId5"/>
    <p:sldId id="259" r:id="rId6"/>
    <p:sldId id="263" r:id="rId7"/>
    <p:sldId id="262" r:id="rId8"/>
    <p:sldId id="264" r:id="rId9"/>
    <p:sldId id="265" r:id="rId10"/>
    <p:sldId id="271" r:id="rId11"/>
    <p:sldId id="266" r:id="rId12"/>
    <p:sldId id="267" r:id="rId13"/>
    <p:sldId id="279" r:id="rId14"/>
    <p:sldId id="268" r:id="rId15"/>
    <p:sldId id="269" r:id="rId16"/>
    <p:sldId id="281" r:id="rId17"/>
    <p:sldId id="272" r:id="rId18"/>
    <p:sldId id="273" r:id="rId19"/>
    <p:sldId id="275" r:id="rId20"/>
    <p:sldId id="276" r:id="rId21"/>
    <p:sldId id="277" r:id="rId22"/>
    <p:sldId id="282" r:id="rId23"/>
    <p:sldId id="274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83" r:id="rId34"/>
    <p:sldId id="294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gdmnt.ru/upload/medialibrary/7eb/7eb9baaa48e8f01796590657b603927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/>
              <a:t>1 Апреля они называют не </a:t>
            </a:r>
            <a:r>
              <a:rPr lang="ru-RU" sz="2800" b="1" dirty="0"/>
              <a:t>День смеха</a:t>
            </a:r>
            <a:r>
              <a:rPr lang="ru-RU" sz="2800" dirty="0"/>
              <a:t>, а День всех дураков. В</a:t>
            </a:r>
            <a:r>
              <a:rPr lang="ru-RU" sz="2800" dirty="0" smtClean="0"/>
              <a:t> </a:t>
            </a:r>
            <a:r>
              <a:rPr lang="ru-RU" sz="2800" dirty="0"/>
              <a:t>1860 г. многие жители Лондона получили официальные приглашения на торжественную церемонию умывания белых львов, которая должна была состояться в 11 утра 1 апреля в Тауэре. Почти все получившие приглашения примчались к Тауэру утром в назначенный день, пытаясь проникнуть через ворота этой лондонской тюрьмы на загадочный праздник. Они не сразу поверили, что это был всего лишь розыгрыш.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1913" y="980728"/>
            <a:ext cx="3168352" cy="77879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Англия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2170931" cy="21709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4680"/>
            <a:ext cx="2094834" cy="2094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182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472608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800" dirty="0"/>
              <a:t>В Англии принято разыгрывать друг друга только до 12 часов дня. Стандартные первоапрельские шутки — сказать</a:t>
            </a:r>
            <a:r>
              <a:rPr lang="ru-RU" sz="2800" dirty="0" smtClean="0"/>
              <a:t>:</a:t>
            </a:r>
          </a:p>
          <a:p>
            <a:pPr marL="0" indent="0" algn="ctr">
              <a:buNone/>
            </a:pPr>
            <a:r>
              <a:rPr lang="ru-RU" sz="2800" dirty="0" smtClean="0"/>
              <a:t> </a:t>
            </a:r>
            <a:r>
              <a:rPr lang="ru-RU" sz="2800" dirty="0"/>
              <a:t>«У тебя шнурок развязался», перевести часы или еще что-нибудь в этом роде. В Англии принято на 1 апреля посылать друг другу смешные открытки или сувениры.</a:t>
            </a:r>
            <a:endParaRPr lang="ru-RU" sz="2800" dirty="0" smtClean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257685" cy="864096"/>
          </a:xfrm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апреля в Англии</a:t>
            </a:r>
          </a:p>
        </p:txBody>
      </p:sp>
      <p:pic>
        <p:nvPicPr>
          <p:cNvPr id="2" name="Picture 2" descr="http://funnygifts.ru/wp-content/uploads/2010/06/czasu-dlja-vljybljennu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8840"/>
            <a:ext cx="2910618" cy="2956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42" y="4331498"/>
            <a:ext cx="2507010" cy="25070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16835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В 1564 г. король Карл IX перенес празднование Нового года с 1 апреля на 1 января. Но люди настолько привыкли к весеннему празднику, что многие продолжали поздравлять друг друга с Новым годом 1 апреля. Шли года, и это стало восприниматься как розыгрыш. Так родилась традиция весеннего праздника обмана и веселья.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4762872" cy="6340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Франция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37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voimiruckami.narod.ru/images/image_177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2"/>
            <a:ext cx="2757686" cy="2001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 </a:t>
            </a:r>
            <a:r>
              <a:rPr lang="ru-RU" dirty="0"/>
              <a:t>апреля можно встретить людей с бумажной рыбой на спине. Их называют «апрельской рыбой». Все стараются быть бдительными, «не остаться в рыбах», то есть в </a:t>
            </a:r>
            <a:r>
              <a:rPr lang="ru-RU" dirty="0" smtClean="0"/>
              <a:t>дураках. А </a:t>
            </a:r>
            <a:r>
              <a:rPr lang="ru-RU" dirty="0"/>
              <a:t>еще французы шутят так: подсыпают друзьям в сахарницу соль, в сладкий пирог кладут перец. Они также любят давать друг другу бессмысленные поручения, например, найти и принести сладкий уксус.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" y="692696"/>
            <a:ext cx="5266928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апреля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 Франции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7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4951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Армяне, как известно, всегда славились своим искрометным юмором. </a:t>
            </a:r>
            <a:r>
              <a:rPr lang="ru-RU" dirty="0" smtClean="0"/>
              <a:t>В Армении </a:t>
            </a:r>
            <a:r>
              <a:rPr lang="ru-RU" dirty="0"/>
              <a:t>1 апреля отмечают День сатиры и </a:t>
            </a:r>
            <a:r>
              <a:rPr lang="ru-RU" dirty="0" smtClean="0"/>
              <a:t>юмора </a:t>
            </a:r>
            <a:r>
              <a:rPr lang="ru-RU" dirty="0"/>
              <a:t>официально. Говорят, что причиной тому стали весенние капризы погоды — армяне стараются задобрить природу шутками и розыгрышами.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851769"/>
            <a:ext cx="6275040" cy="1143000"/>
          </a:xfrm>
        </p:spPr>
        <p:txBody>
          <a:bodyPr/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апреля в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Армении</a:t>
            </a:r>
            <a:endParaRPr lang="ru-RU" dirty="0"/>
          </a:p>
        </p:txBody>
      </p:sp>
      <p:pic>
        <p:nvPicPr>
          <p:cNvPr id="5122" name="Picture 2" descr="http://www.clipartpal.com/_thumbs/pd/weather/sun_16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743200" cy="2181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303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Жители очень </a:t>
            </a:r>
            <a:r>
              <a:rPr lang="ru-RU" sz="2800" dirty="0"/>
              <a:t>любят шутки и </a:t>
            </a:r>
            <a:r>
              <a:rPr lang="ru-RU" sz="2800" dirty="0" smtClean="0"/>
              <a:t>розыгрыши, особенно дети</a:t>
            </a:r>
            <a:r>
              <a:rPr lang="ru-RU" sz="2800" dirty="0"/>
              <a:t>. Газеты и радио тоже с удовольствием разыгрывают население, преподнося просто сногсшибательные </a:t>
            </a:r>
            <a:r>
              <a:rPr lang="ru-RU" sz="2800" dirty="0" smtClean="0"/>
              <a:t>новости! Есть </a:t>
            </a:r>
            <a:r>
              <a:rPr lang="ru-RU" sz="2800" dirty="0"/>
              <a:t>в Болгарии такой город Габрово. Жители этого города славятся своим непревзойденным чувством юмора. Там постоянно проходят выставки карикатур и устраиваются юморины.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апреля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Болгарии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http://www.gabrovo.bg/img/pic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0605"/>
            <a:ext cx="4464496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49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597" y="1628800"/>
            <a:ext cx="6062603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/>
              <a:t>В Шотландии День дурака </a:t>
            </a:r>
            <a:r>
              <a:rPr lang="ru-RU" sz="2800" dirty="0" smtClean="0"/>
              <a:t>отмечается </a:t>
            </a:r>
            <a:r>
              <a:rPr lang="ru-RU" sz="2800" dirty="0"/>
              <a:t>не один день, а целых два! Первый день называют Днем кукушки, а тех, кого удалось обмануть, — «разинями». Второй день празднования называют Днем хвоста. Шотландцы с удовольствием подкладывают друг другу специальные резиновые мешки, которые при надавливании издают не совсем приличные звуки.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5842992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 апреля в </a:t>
            </a:r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Шотландии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50" name="Picture 2" descr="http://img01.chitalnya.ru/upload2/475/786419054493308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2258616" cy="3011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3920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/>
              <a:t>Шотландцы</a:t>
            </a:r>
            <a:r>
              <a:rPr lang="ru-RU" dirty="0"/>
              <a:t> шутят грубовато: они оставляют на спине своих жертв листок с призывом: «Пни меня</a:t>
            </a:r>
            <a:r>
              <a:rPr lang="ru-RU" dirty="0" smtClean="0"/>
              <a:t>!».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340" y="548680"/>
            <a:ext cx="5626968" cy="85010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Шотландия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068960"/>
            <a:ext cx="3170000" cy="317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50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dirty="0"/>
              <a:t>«Первоапрельская рыбка» </a:t>
            </a:r>
            <a:r>
              <a:rPr lang="ru-RU" sz="2800" dirty="0" smtClean="0"/>
              <a:t>—так </a:t>
            </a:r>
            <a:r>
              <a:rPr lang="ru-RU" sz="2800" dirty="0"/>
              <a:t>в Италии называют этот </a:t>
            </a:r>
            <a:r>
              <a:rPr lang="ru-RU" sz="2800" dirty="0" smtClean="0"/>
              <a:t>праздник</a:t>
            </a:r>
            <a:r>
              <a:rPr lang="ru-RU" sz="2800" dirty="0"/>
              <a:t>. </a:t>
            </a:r>
            <a:r>
              <a:rPr lang="ru-RU" sz="2800" dirty="0" smtClean="0"/>
              <a:t>1 </a:t>
            </a:r>
            <a:r>
              <a:rPr lang="ru-RU" sz="2800" dirty="0"/>
              <a:t>апреля на спине </a:t>
            </a:r>
            <a:r>
              <a:rPr lang="ru-RU" sz="2800" dirty="0" smtClean="0"/>
              <a:t>можно </a:t>
            </a:r>
            <a:r>
              <a:rPr lang="ru-RU" sz="2800" dirty="0"/>
              <a:t>увидеть симпатичную бумажную рыбку, старательно нарисованную и </a:t>
            </a:r>
            <a:r>
              <a:rPr lang="ru-RU" sz="2800" dirty="0" smtClean="0"/>
              <a:t>раскрашенную. Если </a:t>
            </a:r>
            <a:r>
              <a:rPr lang="ru-RU" sz="2800" dirty="0"/>
              <a:t>1 апреля идет дождь, то в зонтик </a:t>
            </a:r>
            <a:r>
              <a:rPr lang="ru-RU" sz="2800" dirty="0" smtClean="0"/>
              <a:t>кто-нибудь </a:t>
            </a:r>
            <a:r>
              <a:rPr lang="ru-RU" sz="2800" dirty="0"/>
              <a:t>может бросить конфетти. Раскроете зонтик — будет настоящий фейерверк! А еще кто-нибудь из членов семьи </a:t>
            </a:r>
            <a:r>
              <a:rPr lang="ru-RU" sz="2800" dirty="0" smtClean="0"/>
              <a:t>может </a:t>
            </a:r>
            <a:r>
              <a:rPr lang="ru-RU" sz="2800" dirty="0"/>
              <a:t>перевести все часы в доме на час назад. Вместо сахара в сахарнице почему-то появляется соль, а в солонке, откуда ни возьмись, — сахар!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635080" cy="1143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апреля в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Италии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170" name="Picture 2" descr="http://cs317528.userapi.com/v317528183/18d0/-tHAueFqat4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2448272" cy="2448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00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375681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Румынию называют </a:t>
            </a:r>
            <a:r>
              <a:rPr lang="ru-RU" sz="2800" dirty="0"/>
              <a:t>страной смеха и юмора, настолько остроумны ее жители. У них всегда наготове анекдот, шутка или забавный </a:t>
            </a:r>
            <a:r>
              <a:rPr lang="ru-RU" sz="2800" dirty="0" smtClean="0"/>
              <a:t>рассказ. Главными </a:t>
            </a:r>
            <a:r>
              <a:rPr lang="ru-RU" sz="2800" dirty="0"/>
              <a:t>героями анекдотов в Румынии являются </a:t>
            </a:r>
            <a:r>
              <a:rPr lang="ru-RU" sz="2800" dirty="0" err="1"/>
              <a:t>Пэкалэ</a:t>
            </a:r>
            <a:r>
              <a:rPr lang="ru-RU" sz="2800" dirty="0"/>
              <a:t> и </a:t>
            </a:r>
            <a:r>
              <a:rPr lang="ru-RU" sz="2800" dirty="0" err="1"/>
              <a:t>Тындалэ</a:t>
            </a:r>
            <a:r>
              <a:rPr lang="ru-RU" sz="2800" dirty="0"/>
              <a:t>, высмеивающие чаще всего самих себя. </a:t>
            </a:r>
            <a:r>
              <a:rPr lang="ru-RU" sz="2800" dirty="0" err="1"/>
              <a:t>Пэкалэ</a:t>
            </a:r>
            <a:r>
              <a:rPr lang="ru-RU" sz="2800" dirty="0"/>
              <a:t> — маленький, хитроватый, но добрый и честный. </a:t>
            </a:r>
            <a:r>
              <a:rPr lang="ru-RU" sz="2800" dirty="0" err="1"/>
              <a:t>Тындалэ</a:t>
            </a:r>
            <a:r>
              <a:rPr lang="ru-RU" sz="2800" dirty="0"/>
              <a:t> — высокий, простоватый и плутоватый.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210" y="260648"/>
            <a:ext cx="8229600" cy="93610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 апреля в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Румынии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http://bayun.ru/covers/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293096"/>
            <a:ext cx="3280420" cy="2382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896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Картинка 94 из 5284"/>
          <p:cNvPicPr>
            <a:picLocks noChangeAspect="1" noChangeArrowheads="1"/>
          </p:cNvPicPr>
          <p:nvPr/>
        </p:nvPicPr>
        <p:blipFill>
          <a:blip r:embed="rId2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57813" y="2286000"/>
            <a:ext cx="3571875" cy="4400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Наступила уж весна!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Ручеёчки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зазвенели!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Наступает Смеха день —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Самый лучший день в апреле!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Каждый может пошутить,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Разыграть друзей и близких.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этот день нельзя грустить,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ходить печальным, кислым!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Позвоните, пошутите,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Разыграйте всех друзей!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про первое апреля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Вспоминают поскорей!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2B3B8-7AA5-424D-9873-C76CC8B681A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9688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Америке 1 апреля шутят очень </a:t>
            </a:r>
            <a:r>
              <a:rPr lang="ru-RU" sz="2800" dirty="0" smtClean="0"/>
              <a:t>безобидно: «Ой</a:t>
            </a:r>
            <a:r>
              <a:rPr lang="ru-RU" sz="2800" dirty="0"/>
              <a:t>, </a:t>
            </a:r>
            <a:r>
              <a:rPr lang="ru-RU" sz="2800" dirty="0" smtClean="0"/>
              <a:t>у тебя</a:t>
            </a:r>
            <a:r>
              <a:rPr lang="ru-RU" sz="2800" dirty="0"/>
              <a:t> шнурок развязался!» или «В чем это ты испачкался?» Школьники </a:t>
            </a:r>
            <a:r>
              <a:rPr lang="ru-RU" sz="2800" dirty="0" smtClean="0"/>
              <a:t>разыгрывают </a:t>
            </a:r>
            <a:r>
              <a:rPr lang="ru-RU" sz="2800" dirty="0"/>
              <a:t>друг друга, а того, кто «попадается», называют апрельским </a:t>
            </a:r>
            <a:r>
              <a:rPr lang="ru-RU" sz="2800" dirty="0" smtClean="0"/>
              <a:t>дураком. А по </a:t>
            </a:r>
            <a:r>
              <a:rPr lang="ru-RU" sz="2800" dirty="0"/>
              <a:t>телевизору в этот день могут объявить список самых глупых людей, причем обычно в него попадают самые известные люди. Но при этом диктор должен сначала предупредить, что сейчас будет произнесена первоапрельская шутка.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9368" y="980728"/>
            <a:ext cx="7283152" cy="86895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апреля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США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img.bhs4.com/B8/3/B8322659F35955D7C28B61285EA25260BF33E3C2_li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53"/>
            <a:ext cx="3338736" cy="25040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788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80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Финляндии 1 апреля, как и в других странах, считается Днем шуток и обманов. А финны шутить умеют! И</a:t>
            </a:r>
            <a:r>
              <a:rPr lang="ru-RU" dirty="0" smtClean="0"/>
              <a:t>здавна </a:t>
            </a:r>
            <a:r>
              <a:rPr lang="ru-RU" dirty="0"/>
              <a:t>во время больших праздников родители давали детям шуточные поручения — отправляли в соседский двор за чем-нибудь несуществующим, например,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 </a:t>
            </a:r>
            <a:r>
              <a:rPr lang="ru-RU" dirty="0"/>
              <a:t>стеклянными ножницами.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1 апреля в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Финляндии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42" name="Picture 2" descr="C:\Users\ОМ\Desktop\745042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184325" cy="29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32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576064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1 </a:t>
            </a:r>
            <a:r>
              <a:rPr lang="ru-RU" sz="2800" dirty="0"/>
              <a:t>апреля </a:t>
            </a:r>
            <a:r>
              <a:rPr lang="ru-RU" sz="2800" dirty="0" smtClean="0"/>
              <a:t> </a:t>
            </a:r>
            <a:r>
              <a:rPr lang="ru-RU" sz="2800" dirty="0"/>
              <a:t>начинается со смеха птицы </a:t>
            </a:r>
            <a:r>
              <a:rPr lang="ru-RU" sz="2800" dirty="0" err="1"/>
              <a:t>кукабарры</a:t>
            </a:r>
            <a:r>
              <a:rPr lang="ru-RU" sz="2800" dirty="0"/>
              <a:t>-пересмешника. Проснувшись, все немедленно начинают разыгрывать друг друга и дарить необычные смешные подарки. Только нужно успеть все это проделать до обеда, иначе самого шутника сочтут не очень </a:t>
            </a:r>
            <a:r>
              <a:rPr lang="ru-RU" sz="2800" dirty="0" smtClean="0"/>
              <a:t>умным. В </a:t>
            </a:r>
            <a:r>
              <a:rPr lang="ru-RU" sz="2800" dirty="0"/>
              <a:t>розыгрышах принимают участие даже газеты, радио и телевидение.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3214"/>
            <a:ext cx="8229600" cy="1143000"/>
          </a:xfrm>
        </p:spPr>
        <p:txBody>
          <a:bodyPr/>
          <a:lstStyle/>
          <a:p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 апреля в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Австралии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stat17.privet.ru/lr/091d88001ab8d11f7482567d2f2663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28800"/>
            <a:ext cx="2585122" cy="3636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627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</a:t>
            </a:r>
            <a:r>
              <a:rPr lang="ru-RU" dirty="0" smtClean="0"/>
              <a:t>римерно </a:t>
            </a:r>
            <a:r>
              <a:rPr lang="ru-RU" dirty="0"/>
              <a:t>2000 лет назад в Древнем Риме справляли праздник, похожий на сегодняшний День смеха, он назывался Днем глупцов. В этот день по всему Риму люди шутили и устраивали разные розыгрыши.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0936" y="548680"/>
            <a:ext cx="5482952" cy="94096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Древний Рим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2553072" cy="2553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79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331913" y="333375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Посмеёмся вместе!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88" y="1196975"/>
            <a:ext cx="8715375" cy="1196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Прочитай  шутку и улыбнись. Норвежские врачи считают, что три минуты смеха равны пятнадцати минутам физической зарядки.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 rot="-625920">
            <a:off x="176213" y="2708275"/>
            <a:ext cx="69294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Папа.  Сегодня прекрасный день?</a:t>
            </a:r>
          </a:p>
          <a:p>
            <a:pPr>
              <a:buFontTx/>
              <a:buChar char="-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 Почему ты спрашиваешь об этом каждое утро?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Видишь ли, наша учительница сказала, что в один прекрасный день она от меня с ума сойдёт.</a:t>
            </a:r>
          </a:p>
        </p:txBody>
      </p:sp>
      <p:pic>
        <p:nvPicPr>
          <p:cNvPr id="6" name="Рисунок 5" descr="1474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571876"/>
            <a:ext cx="2181237" cy="28375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 rot="-363186">
            <a:off x="250825" y="549275"/>
            <a:ext cx="48577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На экскурсии в зоопарке первоклассник спрашивает учителя: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А эту обезьяну выпустят на свободу, когда она станет человеком?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 rot="452987">
            <a:off x="3857625" y="3143250"/>
            <a:ext cx="50720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Мама привела дочку к врачу:</a:t>
            </a:r>
          </a:p>
          <a:p>
            <a:pPr>
              <a:buFontTx/>
              <a:buChar char="-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Доктор, у дочки глазки выпучены и улыбка не сходит с лица.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Доктор: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А вы ей косички послабее заплетать не пробовали?</a:t>
            </a:r>
          </a:p>
        </p:txBody>
      </p:sp>
      <p:pic>
        <p:nvPicPr>
          <p:cNvPr id="5" name="Рисунок 4" descr="1431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571876"/>
            <a:ext cx="2143140" cy="2977636"/>
          </a:xfrm>
          <a:prstGeom prst="rect">
            <a:avLst/>
          </a:prstGeom>
        </p:spPr>
      </p:pic>
      <p:pic>
        <p:nvPicPr>
          <p:cNvPr id="6" name="Рисунок 5" descr="775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428604"/>
            <a:ext cx="2580908" cy="28299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 rot="280278">
            <a:off x="395288" y="620713"/>
            <a:ext cx="4929187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Отец спрашивает сына, возвратившегося из школы: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-Тебя сегодня вызывали?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- Да, - ответил сын и добавил: - а тебя назавтра вызывают.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 rot="-365607">
            <a:off x="3303588" y="3581400"/>
            <a:ext cx="5715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Лев собрал всех на поляне и говорит:</a:t>
            </a:r>
          </a:p>
          <a:p>
            <a:pPr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Все красивые налево, а умные – направо.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Все начинают выстраиваться в две шеренги, а обезьяна мечется то туда, то сюда. Лев ей:</a:t>
            </a:r>
          </a:p>
          <a:p>
            <a:pPr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Ты что?</a:t>
            </a:r>
          </a:p>
          <a:p>
            <a:pPr>
              <a:buFontTx/>
              <a:buChar char="-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Но не могу же я разорваться! </a:t>
            </a:r>
          </a:p>
        </p:txBody>
      </p:sp>
      <p:pic>
        <p:nvPicPr>
          <p:cNvPr id="5" name="Рисунок 4" descr="38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4000504"/>
            <a:ext cx="3729055" cy="2071697"/>
          </a:xfrm>
          <a:prstGeom prst="rect">
            <a:avLst/>
          </a:prstGeom>
        </p:spPr>
      </p:pic>
      <p:pic>
        <p:nvPicPr>
          <p:cNvPr id="6" name="Рисунок 5" descr="1429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714356"/>
            <a:ext cx="1759079" cy="25565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1187450" y="404813"/>
            <a:ext cx="671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Скороговорка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288" y="1196975"/>
            <a:ext cx="8429625" cy="10779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Проговори быстро скороговорку, чётко выговаривая каждое слово.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57188" y="2500313"/>
            <a:ext cx="52149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Собирала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Маргарита маргаритки на горе, растеряла Маргарита маргаритки во дворе.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426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071810"/>
            <a:ext cx="2286011" cy="3032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714480" y="500042"/>
            <a:ext cx="542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Загадка-шутка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1357298"/>
            <a:ext cx="5143536" cy="53245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руки бывают местоимениями?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с земли легко подымешь, но далеко не закинешь?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Летели три страуса. Охотник одного убил. Сколько страусов осталось?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столица европейского государства стоит на мягкой подстилке?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у коровы впереди, а у быка позади?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 лошадь отличается от иголки?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1357298"/>
            <a:ext cx="3571900" cy="53245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они ВЫ-МЫ-ТЫ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Пух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страусы не летают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Париж на Сене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буква «К»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иголку сначала сядешь, потом подпрыгнешь, а на лошадь сначала подпрыгнешь, потом сядешь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2B3B8-7AA5-424D-9873-C76CC8B681AE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"/>
          <p:cNvSpPr txBox="1">
            <a:spLocks noChangeArrowheads="1"/>
          </p:cNvSpPr>
          <p:nvPr/>
        </p:nvSpPr>
        <p:spPr bwMode="auto">
          <a:xfrm>
            <a:off x="1763713" y="476250"/>
            <a:ext cx="557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Перевёртыши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Дылда-дочь от мамы смылась…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571744"/>
            <a:ext cx="61436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Крошка-сын к отцу пришёл…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714752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Громче, кошки, - пёс в подвале.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4929198"/>
            <a:ext cx="571504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Тише, мыши, - кот на крыше.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452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1142984"/>
            <a:ext cx="1960576" cy="1357322"/>
          </a:xfrm>
          <a:prstGeom prst="rect">
            <a:avLst/>
          </a:prstGeom>
        </p:spPr>
      </p:pic>
      <p:pic>
        <p:nvPicPr>
          <p:cNvPr id="9" name="Рисунок 8" descr="52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5000636"/>
            <a:ext cx="2105025" cy="146685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2B3B8-7AA5-424D-9873-C76CC8B681AE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700" dirty="0"/>
              <a:t>Предполагают, что этот праздник имеет общие корни с античными днями весны, когда население древних городов и сельских мест собиралось в лесах и рощах и устраивало </a:t>
            </a:r>
            <a:r>
              <a:rPr lang="ru-RU" sz="2700" dirty="0" smtClean="0"/>
              <a:t>оргии </a:t>
            </a:r>
            <a:r>
              <a:rPr lang="ru-RU" sz="2700" dirty="0"/>
              <a:t>с песнями, танцами, жертвоприношениями богам. Древние греки считали, что человек должен обязательно смеяться. Они утверждали, что смех очищает, и даже называли такое состояние «катарсис» — очищением смехом. Именно в античный период истории возникли анекдоты — короткие юмористические рассказы, а также эпиграммы — остроумные короткие надписи, сначала на могильных плитах, а затем и как литературное произведение.</a:t>
            </a:r>
            <a:endParaRPr lang="ru-RU" sz="2700" dirty="0" smtClean="0"/>
          </a:p>
        </p:txBody>
      </p:sp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54162"/>
          </a:xfrm>
        </p:spPr>
        <p:txBody>
          <a:bodyPr/>
          <a:lstStyle/>
          <a:p>
            <a:r>
              <a:rPr lang="ru-RU" b="1" dirty="0" smtClean="0"/>
              <a:t>Из истории праздника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214422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Быль об умной кошке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0364" y="2285992"/>
            <a:ext cx="578647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Сказка о глупом мышонке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64331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Быль о серебряной курице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929198"/>
            <a:ext cx="550072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Сказка о золотом петушке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"/>
          <p:cNvSpPr txBox="1">
            <a:spLocks noChangeArrowheads="1"/>
          </p:cNvSpPr>
          <p:nvPr/>
        </p:nvSpPr>
        <p:spPr bwMode="auto">
          <a:xfrm>
            <a:off x="323850" y="476250"/>
            <a:ext cx="842962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Тест </a:t>
            </a:r>
          </a:p>
          <a:p>
            <a:pPr algn="ctr"/>
            <a:r>
              <a:rPr lang="ru-RU" sz="3600" b="1" i="1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«Есть ли у вас чувство юмора?»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928802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Любите ли вы смеяться?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Умеете ли вы с юмором выходить из неприятных ситуаций?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Согласны пи вы с мнением, что брак — самая смешная вещь в мире?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Смеетесь ли вы наедине с самим собой, когда читаете или смотрите по телевизору что-нибудь смешное?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Если вы заметили, что вас обманывают, можете ли вы не показать вида?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Рассказывают ли ваши родные, друзья анекдоты, веселые истории?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Если вы находитесь в компании, то хотите выглядеть самым остроумным, быть в центре внимания?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Когда вы в плохом настроении, не раздражает ли вас смех окружающих?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Из всех жанров не предпочитаете ли вы комедию?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10.Считаете ли вы себя человеком с чувством юмора?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85918" y="285728"/>
            <a:ext cx="557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Ключ к тесту </a:t>
            </a:r>
            <a:endParaRPr lang="ru-RU" sz="4400" b="1" dirty="0">
              <a:solidFill>
                <a:srgbClr val="C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000108"/>
            <a:ext cx="57864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вы ответили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«да» на 6 и более вопросов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у вас с чувством юмора все в порядке. И это помогает вам даже в самые трудные периоды жизни.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же у вас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и менее ответов «да»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то с чувством юмора у вас плоховато. А ведь улыбка, смех — это показатель здоровья, стабильности, успеха в жизни. С ними легче преодолевать неприятности. Попытайтесь же изменить себя и посмотреть на жизнь со смешной стороны, не принимайте всё слишком всерьёз, к чему-то относитесь полегче — далеко не всё в жизни стоит серьёзных переживаний.</a:t>
            </a:r>
          </a:p>
        </p:txBody>
      </p:sp>
      <p:pic>
        <p:nvPicPr>
          <p:cNvPr id="2050" name="Picture 2" descr="Картинка 5 из 270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142984"/>
            <a:ext cx="2375313" cy="2714644"/>
          </a:xfrm>
          <a:prstGeom prst="rect">
            <a:avLst/>
          </a:prstGeom>
          <a:noFill/>
        </p:spPr>
      </p:pic>
      <p:pic>
        <p:nvPicPr>
          <p:cNvPr id="2052" name="Picture 4" descr="Картинка 7 из 3027"/>
          <p:cNvPicPr>
            <a:picLocks noChangeAspect="1" noChangeArrowheads="1"/>
          </p:cNvPicPr>
          <p:nvPr/>
        </p:nvPicPr>
        <p:blipFill>
          <a:blip r:embed="rId3"/>
          <a:srcRect t="11278" r="42307"/>
          <a:stretch>
            <a:fillRect/>
          </a:stretch>
        </p:blipFill>
        <p:spPr bwMode="auto">
          <a:xfrm>
            <a:off x="6357950" y="4000504"/>
            <a:ext cx="2286016" cy="2631686"/>
          </a:xfrm>
          <a:prstGeom prst="rect">
            <a:avLst/>
          </a:prstGeom>
          <a:noFill/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2B3B8-7AA5-424D-9873-C76CC8B681AE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800" dirty="0"/>
              <a:t>Доброй шуткой, милой шуткой</a:t>
            </a:r>
            <a:br>
              <a:rPr lang="ru-RU" sz="2800" dirty="0"/>
            </a:br>
            <a:r>
              <a:rPr lang="ru-RU" sz="2800" dirty="0"/>
              <a:t>Начинайте день, друзья!</a:t>
            </a:r>
            <a:br>
              <a:rPr lang="ru-RU" sz="2800" dirty="0"/>
            </a:br>
            <a:r>
              <a:rPr lang="ru-RU" sz="2800" dirty="0"/>
              <a:t>Шуткой мудрой, шуткой чуткой,</a:t>
            </a:r>
            <a:br>
              <a:rPr lang="ru-RU" sz="2800" dirty="0"/>
            </a:br>
            <a:r>
              <a:rPr lang="ru-RU" sz="2800" dirty="0"/>
              <a:t>Без которой жить нельзя!</a:t>
            </a:r>
            <a:br>
              <a:rPr lang="ru-RU" sz="2800" dirty="0"/>
            </a:br>
            <a:r>
              <a:rPr lang="ru-RU" sz="2800" dirty="0"/>
              <a:t>Смех полезней человеку,</a:t>
            </a:r>
            <a:br>
              <a:rPr lang="ru-RU" sz="2800" dirty="0"/>
            </a:br>
            <a:r>
              <a:rPr lang="ru-RU" sz="2800" dirty="0"/>
              <a:t>Чем хороший препарат.</a:t>
            </a:r>
            <a:br>
              <a:rPr lang="ru-RU" sz="2800" dirty="0"/>
            </a:br>
            <a:r>
              <a:rPr lang="ru-RU" sz="2800" dirty="0"/>
              <a:t>Кто смеется, тот в аптеку</a:t>
            </a:r>
            <a:br>
              <a:rPr lang="ru-RU" sz="2800" dirty="0"/>
            </a:br>
            <a:r>
              <a:rPr lang="ru-RU" sz="2800" dirty="0"/>
              <a:t>Ходит реже, говорят.</a:t>
            </a:r>
            <a:br>
              <a:rPr lang="ru-RU" sz="2800" dirty="0"/>
            </a:br>
            <a:r>
              <a:rPr lang="ru-RU" sz="2800" dirty="0"/>
              <a:t>Шутка ценится недаром,</a:t>
            </a:r>
            <a:br>
              <a:rPr lang="ru-RU" sz="2800" dirty="0"/>
            </a:br>
            <a:r>
              <a:rPr lang="ru-RU" sz="2800" dirty="0"/>
              <a:t>А хорошая - вдвойне.</a:t>
            </a:r>
            <a:br>
              <a:rPr lang="ru-RU" sz="2800" dirty="0"/>
            </a:br>
            <a:r>
              <a:rPr lang="ru-RU" sz="2800" dirty="0"/>
              <a:t>Больше, больше с каждым годом</a:t>
            </a:r>
            <a:br>
              <a:rPr lang="ru-RU" sz="2800" dirty="0"/>
            </a:br>
            <a:r>
              <a:rPr lang="ru-RU" sz="2800" dirty="0"/>
              <a:t>Смеха, шуток в каждом дне.</a:t>
            </a:r>
          </a:p>
          <a:p>
            <a:pPr marL="0" indent="0">
              <a:buNone/>
            </a:pPr>
            <a:r>
              <a:rPr lang="ru-RU" sz="2800" dirty="0"/>
              <a:t>В общем</a:t>
            </a:r>
            <a:r>
              <a:rPr lang="ru-RU" sz="2800" dirty="0" smtClean="0"/>
              <a:t>,</a:t>
            </a:r>
          </a:p>
          <a:p>
            <a:pPr marL="0" indent="0">
              <a:buNone/>
            </a:pPr>
            <a:r>
              <a:rPr lang="ru-RU" sz="2800" dirty="0" smtClean="0"/>
              <a:t> </a:t>
            </a:r>
            <a:r>
              <a:rPr lang="ru-RU" sz="2800" b="1" dirty="0">
                <a:solidFill>
                  <a:srgbClr val="FF0000"/>
                </a:solidFill>
              </a:rPr>
              <a:t>СМЕЙТЕСЬ НА ЗДОРОВЬЕ!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85728"/>
            <a:ext cx="4357685" cy="62151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9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ata:image/jpeg;base64,/9j/4AAQSkZJRgABAQAAAQABAAD/2wCEAAkGBxQSEhUUExQUFBQVFRkXFxgWGBkWHBcXFRUXFhUUGBgYHCggGBwlHBQVITEhJikrLi4uFx8zODMsNygtLisBCgoKDg0OGxAQGywkICQsLCwsLCwsLCwsLCwsLCwsLCwsLCwsLCwsLCwsLCwsLCwsLCwsLCwsLCwsLCwsLCwsLP/AABEIALIBGwMBEQACEQEDEQH/xAAcAAABBQEBAQAAAAAAAAAAAAAFAQIDBAYABwj/xABDEAACAQIEBAMEBwUHBAIDAAABAgMAEQQFEiETMUFRBiJhMnGBkRQjQlKhscEHFZLh8BYzYnKy0dIkU4LxouJDY5P/xAAbAQABBQEBAAAAAAAAAAAAAAADAAECBAUGB//EADQRAAIBAgQEBAUEAgMBAQAAAAABAgMRBBIhMQUTQVEiYXGRFIGhsdEyQsHwI+EVUvEGM//aAAwDAQACEQMRAD8A2eCAtWlUbMKmkEvpEcYu7og7swUfM1Umy9TRewGJjkGqN0de6MGHzFBkWYqxNLmMMbBZJYkY8g7qpI9xND1CIWKGCZdcfDcEkBlswJUlTuOdiCPhTqrJdRnSg+hl8wypkJLAC5NrVpU68ZKyMmrh5Qd2UDhqNnK+QacPUs42Qb9HpZxsghw9PnGyDTBT5xZDuBSzDZBBENwLXHP09/alnFkFGHpZx8g8Yao5x8g4Yamzj8scuGtTZx+WWBfao3RKzLEb72IobCLsWBDUMxPIKwNK4mhusinsmNdohOMvcAg2NjY3sedj2O4qcYojKckhqY0ipOmmQVZoccdc3pcsfnO5l8bmAkeVpblIm1oQQLOp8qb89drdeQ7VzOJq8yrK23T5HYYWg6VGEest/n+DV+HWEUAJRVeUmVwtzu5LbknnYitHA0HGld9dfwZXEK6dZwTuo6fkreLsXG2GYONV2Syj7TagVG29iQPhT43Sk7eQ2BUnVXzPLsdhpBmUaOoR/qwVsLG6+VSq7bggWqktMO7+Zebjz7x2Nx4w8XT4XC4eLCAIXiF3YaigAACqDtfn5jfly3o1OdoRT7IHUi3Um/MyGQ5tmbzLfFTsS24ZjYgkfZG3S1rdaHXxGVeHcnSo3/Vse6QwRXuVW5G9xz77HlWjmnbcz1GnmegC8S5Lh1ieQKqE7jSBz67Vcwteq5qN7mfjMLRVOU7WPNpU3NuV63U9DmHvoN4VPcWohSlcY3mCasSojfpsp+AQuJR8ZIA0sksqgsLmONJCiRJf2RZATbmTc1Qbvqan6fCiTxhhvo0uExkACSHFRQTaduNFMShVwPbINiCeVCYaOqsdl+VxYn6RKuCwuMkGIlEkmIADMySELFGTE+yRhE+yLrbuai2ESDWWeK4Xhwow8RD4hniigIEfDaANxQ+kEIiaDyB5iwN6g0SQ3MM6dpjg5YkjnaMywkSF45VU2ZdZQMrjqNJ2NwTRKTyu4GvHNGxl8Z4i4bRI0QWR5BEyNJbhswYiS+khoiENnHqCAQQLnMKPJvcvw4xmV5BETGq3jsbvLYX8qEABTyBJBPYDepKbIOmlpcqxZowxK4eaNEMiu0bJJxAeHbUrgqpU2Ydwd96SqO9mJ0llzJlc5+FE5kjA4Miw2RtTSSuEKKgKjY8QC5It7t6XM7i5N7W66kmKzRoZIlnjVUmcRq6OXCyMCVVwUW17WBF96lnaepFUlJPK9gliMIHGk6rXB8rMp2N7XUg27jryqbYJaMBeEMMFlxwUAAYsgACwFo0P60ODs36h6quo37GgxF1W6oXYkAAWHM21MTyUcyd9hyPKpOVgcYXKeVZi8ksuHeNEmjRXGmTWjK5IB16AwN1NwVoXMewZ0kkmiPA5vJLhmxKwRhF4lwZW1fUsytYCIjmhtv8AKo81k+Sk7XHPnpWLCSmAlcW0aoEYErxkMiAggXOlT6DvTc0fkq7XYlGayR4iOHE4cRLOWWKRJBIpZQW0ONIKMQOlx60uYx+SrXQx/EIGHOLWJXwykkniWkMauUMqR6bEbFgCwJXfntUXUY6oq9jQSYttYREjZWTWrF2FxdRuAh+93qN2SypIATeKwuGlxDRALHKYQoe93WbgksxUBE1WN99ulSTdrkXTV7EjZpJ9IjgaOPU8TSkrIWAVGVWAvGCT5xblex5UWMnewGUFlzAvwvhREuJH3sZO3zYAflRaS39QWIle3oghLKKtRiUZSK2InIViPsi9+24APzIqvjqvJoSl12Xqy3w2h8Riowe279F+SGJRJIbpEqcNJiDYkudN2tuQfMxAsF8wrl6NJ1qkaa6/bqdfiK6w9J1JN+G6/CM54uz/ABjzmKBjDGv2gBqbkSdRvYe7etmvXVNuG1jGw1HmRU929TvDmCmVHdpmY2VtTuzaBq/vQD1Ava3W1ZFfEOc1E2KNHIrtAPE4hvpyvGzBg6aS51G4CgEk+u/pViNuRr2YGatXs+6N1ncyzcFAt3IXYAeUPb0sN72FBxDsoJdIolh6Tcqkntmf0L3h7Dhdb3RhqslgQV53DKwBG1qXDaPNxF3+1X+fT+RuL1eRQUY6NmiOZbW5Hua6PlHNLEaWQLznHmRdJYaCbEgjnYm1WKFNRd7alXE1pTjlb0MeSATY3A61qWujEejHCQdqaw+Ybqp7CujZYWsiZtUyplGWz4OWXgKs2Glcy8MtoeJ29vQSCrKTvYkWqjKNnoacZqSV9w42G48sD4nTHHC/FjjB1l5QpVHkawAChmIUX3IN9rUFwk9ixGpCO7IcleTBzYlEVZoJpnnibWEMby+aSNwR7Gq5DC581rVF0ZNXJLEQva4Ml8PtAcJJBIj4jDzTyyBiUWX6YTx0VrHTbV5bj7IvTqm2r2GlXina5fOAkmxS4kRrxIIZEiRn3Z5banZluFAC2Fr8yewqUlZXZCDTbivcDH9nuIbgyzCObENiRNiTqGnhBXQYeIEbgBhsbA771Dmq4VUtLE8vgvGxYbE4WB1Mdv8ApXLkOitYmF9trbqGBO1SjW0syM6HiUirJ4fxK4nCSnDRQpEsqsiNe3FCANqChW9k7fib0aMk7NFacXFOLvqDsb4beX6SSsccr4hJ4JDZipjWMKjEC4uUPK43qeRu4PmqNvSzCWMwsmJ4IlQRCOVZXswfU8dyqoR9nVY3NjYWtvepuLluCU1C9tb6Blm22F/Tv86m0DTBHh3ByxSYkyIoE85lUq2qwKKtm2G/l6X50NJpsNOUWlboi34kwM0saCHS2mZHeNmKCWNTdoiw5X22OxtY1CdydJpPUXK8smjxjTmKIRthkiCRsAUKSO9twA3tDfb3bXoT3D6ONhMnyaeLL5cOyLxW49rONP17yMPNa4trF9vdeok21muDs7w00GEyqIIhmhxWGjsWsrNHhpVPmAJANj0+FMOrNs0UmAfESQyTqIxCzOqBtZLshjDMwAAADvYC+5B6WpyF7bAbw94fkwsYgbDYacRseHOSqkoWLLxBwy2oXtte9hSJSknrc0mGWQuzugXSCiKG1agGJ1cgFuAu3SkRdjPYXLsVDhpYkSLiSTyuGdtSKk0rPcra7FQ3s8ietSjew0st7g/A+HDhsTG8agosLxu5Ya3eR0cuR0UaTsLWvYCjQi0wFWpeLTLOF4gD8REQ8Vyuhi2pSbh2vyY73FW6afUo1mtLPoIz96spFRyHQSlHBsCvDkZgwupVVNtQPTWo/Cuf4vXbqqmtlv6s6jgmHSoSqveTSXeyKMmOUxtO6rGZTqY6ttCeUDfkLjYf4aJwWjrKtLpov5Bf/Q1XFQwsXfq/4/INgz/AS+WbEcO9wDwpG0nkCW02Hfn2pcVlGtblRba66LTtvdkeEwq4e7qPR9OxpsFk8Uqf9JiIZktYspV2sb7MrBh1PQGuaqtxl/kVn7HRQrpgWTw0wYvLBrkPIixA8ukN9WosRYW6cqMsRK1k9B3GlJ3S+4QwOWSs6NLyDLYE7qoBHLQLWsuw5g+lBlUj1Juokmo6E2X4h/7o4eRWUsdgSGFgB5v/AB299avCMRRpSlGUv1Ws/wCGZXGsPUrwjUp65d11+RWxeNEm4IUA7gkg393auvhTcN9TiqlVT20HZLkL4mTcssf3rc/QU1fExox8yWGwU8RPXRBl/AZDXRwQB9vqe21VlxK68SLr4PaV4v3JsJ4KJJ4xUg8gg07971CfENPB9QlPhN2+b9NAn/YXC9m/iNA/5Kt3+hZ/4fDdn7mfw+MUetW502zNhVii5DnA7fpQZYcPHFDMViw+4J91KFNxGnVUhsEgvudqUovoKElfUuYAAv5iLXoVS9tA9GzlqHcHHpa6gae4qnN3WpoU1lemwSV6DlLKkO1U1h7jJVvzqUdBmrgRMhOsklSt+X6VaeI8NrFBYN57t6A7McK/E0CO1zt2O1+fuo9KccuZsrVqc8+VRHYfJJWF9l3tuefrSliILQUMHVa7Fp8hcLcEMeo5fI0JYmLeoZ4KaV0yoFKmxFjU7pq6A2cXZlqN7c/d8TyFBkg8SyKGEB2cZMuIMRaSRODIJU0aBaRQwDHUhvs7C3KkSTsEQKRE61OIRiALkgAcydqQirJICLggjuDcUSCBTB+INWYIqzYMxFWoFOYNlFz/ALUWdSNODnLZK4GnSlVqRpx3bsFxhHZInaV4QFAeO/lKobDy3GnUALj1rhq+IzycnuzvoKnRjy4K6WiZn88lws5SBX4jBgWAsF0RgnTZQBa4XYVajjMTDD8tJKP1bZRlhqVTE856y9dFoAsdwr6REpA7KAKqw5m+YuPJa1gdl2FWKZXheTDuCLMNwd9wd7MP8NWJ1JTg4zSkgapxvdaHqiZwHRWIsxAuByv1t6VkqLWhYbMn4q8XzQkJh0Qnq8h69lW4J99WMPg4VfFUb9ECq1JR0ijPxePM03C8G/coB+bWq78DhVrd+4Hm1X0DWSeIldwuZYZYjICVniLBWItsQGKht77Vc+PxNONsPUzJfta1X8lKpw3D1JZqsLN9UeneGsXAEAik1r7wfnaq8uL55f5o2YelgFRjam7oPcVau05Kcbxd0Rlo9TvpAqeUjnG8f1p8o2Y8pieujkjkIyLmGiLn+hQZvKg9NZmXpokBAB99ATk1dliUYxdkVS1EsCzEkU7ch16VGUFuyUZvZBrKMdY6NwTzv+lVK9LS5ew9bXKaGOS9U3E0VIsxvQ3EMpEjC9MS3E5UrXG2OLilZizIaWp7DXHI9RaJJgzNcK0hXSOV7mjUpKCdyrXpuo1lMj4pyGfFrJDGSrwRidbdZ7k4Zb8jbQ5I/wASH3qdSL2FSoyjqwz4WzAY3DRYhLWkUEi/JuTr8GBHwqMpJCVNt2FzbGvAW+pZ1SJpGYMALLe6i/M2BNJSTHyPqDG8TkYcYk4d+EcMcTfUt9AVW02G2uzg2J6HenGy62DGDxDSRLIEsXUMqlujAFbm2xsfWkM1ZgbDYqHMMMsssdoA7NokKkNwmkjYyC1tIZSw36A+lOlcaTyvQE+E8CInxMsa8LDTyK0EVtIAVNLShfsBzuB2A5XtRqcQNeeiXULTyVbgihORQlN+XWrC0V2V27uyEkxK4YXADy9+i+gPU1z2Oxc8S+XF2h9Zf67HQYDAKgs8tZfYxef5lNMd2Nu3JT6dgffVelThDZa/UvyuwRhbwsNKM7t5VWxDnUQAo2s2553ok4OrH+2IpqmzQY/w60GHOJx+KaBdgIsOoYgk+VdbX1H3ADnSjSgtErvzE6ku5b8LeFIMdDxYsZitGoqQ6RXBHMez60nCKdnFCUpPqGWwnA1Rai/D21EWLCwIJA2vvWTVjaTsWovTUzGcZE0cL4uXFxxoTyMBci/soDxBc/CtKnSjlSSK0qjvcb4b8O4jGwmfCT4ecKxUxyxNCbixK6gSL2I9N6eVGF8ruvmOqkt0VM1GqIxNE8EsUl5Y3IAjYrbZiQCpvcEc70GlRnSqtyd9LJ9ws5xqQsgblUk0LAxuV35i9j6L9738qsVY06itJAYOUXoepeGfFzNZZh6XH9b1mpTw0s1N6diy6casddzSYnHgHncEXFdHhmq1NTiYOIk6M3GRD+9PWrHJK/xJiBWwYCY9WpmiWYeHJqOVElJluIMR7N6E7X3DRzW2LmDeS4VVsfUb0Kaju2HpOd7JGhhwRIGob/K1UJVEtjUjRb/UFI4rC1AbuWVEeDamsSvYkWWmyklIzua+LBFi4sKIyzSWOq9gAbnYW32Umkkr2Gcna4UOI32omQFnuTwuTzqLRKLLUdDYaI53sCQCxtewtc+guQPmRQ2ghncu8PRyh5MZhYmxEkjMzOscmxP1aqwudKoEXe3Im29IYqeEcmlwcuIjERTCPLxcPul4yy/WxsqsbIWAK2772p27jWCniWdjBLGqlmkjdABYbspUEkkADepQp31QOpVUdGZWTBSnKfoui0wwi4e2pbFxEseoMDbTffvYcqNkdivzFmuVcNlbo+FeOPgCBPrtDKDOeGEEehTpYavNqcgi2w7OoMi6i1EyXBSRZc2HkiDPpnGgsAsnGklcJqBNrhwpNtr1OMHbYhOqs90wlFOxjUuoRyo1KDqCtbddXWx61ZhHQp1JK+jKsz1ZjEqykRYc+a/YfidhVbiE8lBrvoW+F0uZiU+i1/APzPeubbOsygxcPambFlLGDUxBpUVddri46KfS3S5rYnh5UcC5PdtN+lzCWLjW4goRfhSaXrYoeJce+Oi4UxTRqDDSpBBHUEse56Vjxxck7pGw8On1GeG83OXRGOFFZSxY6r6mYgDcg+gHKpOvKbuxlSUeppUneRGkYAM+5A5A2ta/wqjNpyCdDH4/GNioeBN7AYGw8tmW4586u82UXeJDlRa1LnhbGPl4ZcMdIdgzBgGuQLDc71CWJnJ3ZKNGKNK+KGJdZZ1TWVCkqCpK9LkG9asMNUrYDOl4tZLzX+/wZE8ZTo4/I34bJPye/wBAPmOTiKQ2Fwdw3Ug8t+tZMKmdG46dmPwXkN7bUpq6Jx0NDLIeECOh/Aj+QrS4HNKpKm+uvtuYvH6X+ONVdHZ/MomU102VHK52Rx4cmpuaQKMGx0+FKNbYm19t6aM1JXJTpuLsEsFksjC40gdyaBUxEFuW6WEqS2NVhMIsaAFVvbc87ms2dRylc16dKMIJWGOyhtXW1qSTtYZuKlmHHHC3OmVMfnIYcw251LlEeeivNmQVSzMAo5k7ADuaflkefc8/8U508WOBvw45kVVkBOhrXG7D0I6bbGsuvebz0nquhrYfLGLhVWj6ieHMDN9MiZhxEijkHFFiNSsVVWIJswEhFvQ2o2FlFyc5af3oAxUZKKjDU3mGxMhmHSERm4IFy5YWPfYBu3Op0ZVaspNxaj0v18yFWNOlGMVJOXW2yCMuMHSjqACVVIkix96Z0yUa1yymIv1obgFjULazg0FwDKaGzzhRelGF9BSmkrgXMZSx3KgdLc/catUopbFKvJyerQOmkAOxuKPGN9ypOST0IWmqeQG5kLy1NRIOZXkkoqiBlIqSNRYoDJjoR5TbmSBbqdv/AHWTxZtZe2vubvAsnj1109u5UkQk7jlWGdIQslbXDcA5NVam3Rd/9HPcW4ooJ0aT16vt5Lz+w4G2/bnft1v8K2sTHPRlHumc9hHlrwa7r7lfG+HH9qJlZDuN9x6bc7cq4DMlud/chwGRaTqkOojkOg9fU0pVb6IaxpMLhS0bMBsthQhGYzLJCzl4+Z5g9T399HjUSVmNYlw+QSKNctlUdL3ZvTbkPWjYOl8VXVKPzfkCxmJWGouo/l69C2BXdxioxUY7LQ4GcpTk5S3eoUwzLMnCf2h7DfpXLcUwDozdamvC912f4Z1/B+IqtBUaj8S281+UCZoChKkbis1O+puWsEssa6OvXSbfAXH4gUbByyYqEvO3voVcfT5mEnHyv7alLiV2uU8/zl9ZbLYAetBy3dw6laNrFrDTRr9nVfmT29O1DnGUuoanOEelwtgsZGCdJC37n8qq1KcnuXqVamttCbE4wEe0PnUIU3fYJUqq24Nackc71YyWKbqX2IGmNTUUCc2hnHNSyEeYwbneYYfTwMQxjEoOl72Ckbbnpz6i3eqWMdSmlKBoYBQqNqaMTmkEuDjMGJ/6jBN7Mi7mM9GH3fdy7djlxtN5o6SNe1lZ7B7wkvAAU/WM6q5a6oxBXym7owH1ai+4cgG17EF+ZlkpLSwzpqcXF9TTRzEfy3HwPUVvxtOKl3OaleE3HsywJzTOCHVRkiYn1qDgTjVL0Lt3oMoosxkyz9NC9d6Hy7huco9Stis7NrC1tRHw33PbbegxhO601zW+XcPOpCzebTLdPz7AqSe5NaShYxnUuxNdPlGzDS9OojOQxnqWUi5ETtUkiDZC1TQNsfGu3Lmef6en86weKVc1RQT2+51XBKOWg5tayf0/tzoReQBTHYAuwLrchRfSEvckgGsheOpGnHq0jam1ClOpK+iZVIvXc7aHm7bk7vqcFpNXVh4vLJPsJ4exZErLvpZyjKATaQAkOPughTq9bd68/qxs2ux6RNXin5XNHiMEDQMoG4UyPC6Y2Hc/pT5PCNfU5sFGt3YAaQST6AXJqur7BTB4fFtMXdxYl7AA7KoFwvv8wJPw6V1XAaCjKc12S99WYP8A9DUtTp0+7b9tPyS2rpTlhQtM7PRii3F3W5dLiUANtIOTfe7A+tcxj+GOi3Upax6rt+Udhwzi6rWpVtJdH3/2JlcRWSzC3esnNZqS7m443i4vqio0diR2JHyNd6pXVzzSUHGTXYtEXoaCs7hmkNYaUNPdCszrmm0GuyaLEaeVx+NQcL7hI1LbEv0q/Sm5ZPm33GmU9AKfL3I5gB4mzLCqFixkRZHuVdfaQi3K2/y+VZ3EIS0cGavC5pqSkjNjCOllwmIXE4ZzYxuRqS/S21ieVtufI1mXT/UrM1ttje4GOKSUESPDdQAsgkhswAUbMNDkDcEEkWbY3uB3diegue5jFh0MjElVUG9iCzW3tqVdVyPatY71s0K2XD5n00/BiV8PzMVkXXX6GHzPPMZhzDKCJFnjEjxkAiMsSVVCNxZCgN73IJ2vWZ/yE60qkVLLZ6Wt2NWlw+lBRbhm01vcdhvFmKfUQi6RbnoB3NuR9fzoM6tZWvVd/wC+Rchh8O0/8KsMwue4ybGgLM0KBCtiF0at/aW3mufjYbEVL4udGlmk3J3+gKrhaU52jFJeRr/D+NkxUHEkUK41Kyq211YqGB7GxPwrQXEYuEor9St7Nb/L7mb/AMW1UjJ6x1ft0+YRgKq06rCzpGTpXUpD2I0sGtpTVyIPK1zWZUV5p3fua0NI2SXsWc2wfDYWFlIuLG4G/Lb4VuYKuqlOzeq09Tm8fh3TqXitH9Chqq9YzrsTVT2FcQmkMNJpyJEzjuB/W591AxOJhQpuUn6LuWsJg6mJqKEU7dX0S/uw2fHhoxe0ZYM+lB52RNupspIU+Y9thXGzrylq927nfQoKnaMVorLy/qK2TILNJYHiI2na3DRSEAA5cza46Ke5sbhyvjKafe4Hi8nHAVEu1vW/+i3prtrnnZ3DpXQrGkyfDtw9TW8zEiwHsgAAbD0PPfeuKxtHJWmvP76nb4WqqlGD8kWXSqBYL+WHyt7/ANKLLYYix6Bo3B3BVgfcQbiqV7PQMjJz5UYzpSNlG56m5O7Nv8PlXa8ItDDJt6vX8fQ5TjLnVxO2iSS+/wDJF9Ea9rb1qcxGVypXtYc2BYG1r36ikqsROhO9txv0N720t8qXMj3FyZ9mGYcrfSpYgtb4+4965niGDi250V6r8HXcOxk4wUK7v2f8P8iYjI1LE67XN7EDa+/etmliXkV10MKvgoupJ5uoLMJq5mM7Kxuk04rCkGmuhaiaTT3FYXh0risLwqa4so9Yai2SUQf4gwmKZAMMsMi78SOYKwa/s2B9x6jnWbxBxyps1+GKSckjCYWKOPFrxsOcE9iN7vC5P2bFhpuL28xXuKzm24+F3+5q9ddAtmis2IiQbBSG25A26bAbctgL0NS8LJ21RV8dhtOhmNr6jfuwA+PI/OoUqz0p9tQzoKzqPfYxM2bTNpXWXtZVuOQ2UDbpVmNCmru1uoHmTulc9V+lRQmAWTQNJJHtW0lX1b9zWJKMKivrfr77I1YKrFtexlPH148QrRMvDlUElBbzqAJApNyoIK9b1ewThOMkk/C9L9ul/qVcRGpFxcuq6dxrZg8GHh0O6IReysRyYqL257D86NCN5O+4GrOySWyDGU5gzFS7MwPIkk/nyoFWIWmwtmOb8GJ2jFwg/ia4Ftt7XNBp088kmSqTyxbC2BlMkSObgsL78/cb9jcfCuk4U3yWn0bRy/F4pV00t0rk3DrTuZR2ilcQnDNja1wCfMQo2F9ydhQMRXVGm59ixhcPz60afRvX06gDN8U0bocQhfQiXVZNKsWLe3pB5WXcWvqrkJXnrLVs7mnljK1PRdBuZRuDJiLWjYWibYAiQAKFA5Wj1D0tVe6bsXYSTSh7/L8hOOR4YVjdGCrE2qQLpbUAZVjVyLeUkC3ctUL3ldElCMryT1vt07N28wzkQ+lIjaHChSNTabsVIszWAG4Y2t901ucNxtSLdKTv28vI53i3DqTlzFZO+qXn+P5NZFAgTSVX5VdcpN3uU4xgo5WiNI1GygD3VGcFPWauPCThpDQrYogEjtXO1koVZR7GtTblFMfkj3VvfQoSvcm1axbjAudXKp4CjGrVal0VyGInkjdFiUI/P510Ubx2M6SjLcVsNGRyUfpSU5ITpwa2KcWU2vy33uOnw60V17gI4Wxxwb77qP1p+ZEd0p9LFLFyGM+YAe7cGiQSlsV6kpQfiRD+9BU+SwfxSLGJyUqbixXp3qEcTfcJUwTTutirJlRG5U0RV79QMsI1uiq+HA2tRVO5XdNLoQlR2qepCyGECnuxtDtIpXGsjgtK4rA7P3dYSY5JYiCN4o+Mx6W0X3G/4VVxkVKk9C5gZZa1r7mTwmPaVZY5yuIDHk8LxP5B1iIuwFz5oyWU76SKxXFRacdPmbu+5Uw6Rxqq8GR1drRifhyoyjZRFIQVZbm1tue9O8zat9NBJpK7G/tAwXDIUKEAA8inyLsBZBYBV25Da96FBtVmpblqydFNPQyXhjLuPjYIuWp7n3Ipc/6aNi63Kw859l99AFGN6i9T0TGLBBIwlEsahtKtoZwxPIDRcgna1wL9OtYdNVasE4NNtd7fc1fioxfiTJPFfh0zZdLKI3jbDvxF4lgWjCgyHSCdJAY7X+zY78iYSo6WJUZSTUlbTZO+hWxNZ1Y7WsZzwvJHiYViceeMtYXtdGOoW72JIPwrSxF6bugNJKorM0MGVqi6VFhz771VdVvVh1TSVkXsBhQWAKBt+1yPd2ocpPoSyrqaN4AtgAAANunqfxJrpuF2WGVt7u5ynFU3iXfayt6CxRqeZrQk5dDPjGL3ZKYY7czUM07k3CnYH50NMTIqlyyPyvsAPTuTb41lcWq/41Hu/sbfA6UVWc+1vqzL4DAaWjm+rIMThlZgNSlyIhY7XL3AvttWBKd45ToqsU5srrA8TlpZrA2cI4LayD5S6b6bEc/lcb07aasl8x1Hdo0cWY6GWSRlkEqACPVrTc+Z2JvsHLWHPn0G9e3RBcmaDsrW1v18kO8PqUMTEqX4s3EKG934a3JtyALMAOgtVmg7Yim+lyvWefD1fRW9zTnGHlXV8pHHc9jVxrA0/KQ3OaBudZ0kUbu7W6epNuQrjJqVbETUe79jqKdoU437FnwFnCYhGC7MN7XvdTyYH8D2onw7ptrcTqKRJjfE8CTGHV5r2vtbUDut78/w6VZ4XSlCtmlomrFfGtypeHdFoZnXScgwviTv3oaXIG+JZImcMOVM8OmTWLaEbOCeljSWHE8W2VpsxJFr0SNFIDPENooEmj2RUbZo2zM8r1QVE1nihv7zNrc6fkIb4p7FSVmb7O3u/WjRSRXk5S6FRoD/AO6KpoA4MmXK3bkt/dUHXit2EWFqPZFd4NNwQbjpRFK+wFwyuzOSAnkCaTkluOoN7Iix+UySxyRrdWZCoIJGkkbG4oc5wcWmEp0qimrLYweVZG0DtC+KaacNdsODqUG/kJEnssdiGuhG29YVSTv+m398joIrTc10+HitpwzBcRHZpsLOtlmtZi5RvLxftCVDvsSetKD1Vxpq6ZR8c5VxoS/VRf4VextBW5q6b+hU4diXm5Muu3qeZ+EsUMLmELyWVNRRj2EilAbnkAWBPpes7Fw5+GlCO9vtqaMb06ibPVUx8zyNwYlGlyAZd76WHnFm8tyLjY7W5Vz8KNCkk6k3fskXbyltHQg8bZ9Nh8DOJ1jBljMUTRsbl5AVYFTy0rdr3PL3Xs4OhRqV4uk3pq7rt6AKrlGLueb+Fstk4bShW08tXa/X+dbtanKVpW0RXp1Iw8N9XsFZs4ljBvpbtqFz8+vxqtyISYfmyijY+BC7Rs7m5ex5WAHYAcqDUUVKyHTbV2aZcPxWCggH1rQ4biOU3F7P7mbxDCusk1uvsOgyd2vuARtY9+1bMsQkY0MHOV9bEJy6Qc1b5VPnRezB/DTW6Mx4tnVVVGLqA17ryDEC2pb+a3vBG9c5xGtzcRZbR0Os4Nh3SoXtq9WD9HFjiEjhwYzZ1J1EiVyqWK3a9jzBI0nuL517XsaN7S0IMTgUkEZEiDV5AArndSO47MvxvSjJroF1jfT7E8LQut0Z7xxAKrIAGNwt7qx5lybEc2G9R6ik5xhZoI5MXWPDh5FQtLIxSO5LOZQCOVmsdiSehte1PUl/kWXo0QpQTpyvG+m72WjNRjcDJGfMOfIjeu0p1YT2OCq0KlPcrFTzqbaSuCjGTaR5d40zPiS6b+VNveTufx/KuVwVPLDN1ep1teV3bsR+F8bJGSyMUaxF1NtjzH5fIUetFdSMANjpyZWPUHY+7pRYrQg3qev+FsXx8NG53NtLe9dr/lWth6jlTV/QwsVSUKrt11C5joxXsJwqVxZR3ApZh8gvBpZhZB/BFNmHyoNx5YmmxO/eqTryuaccLDLZsrtl6r9o1LnNg3horqWsMiqKHNthqajDQsPwzuVBIqCzLqFfLerRIJlAqOVk1JIiXDRkkkA3qbnJaIhyqbd2itJhEB8tx6VNVJdQMqME9C7C6joKFJMswaWxgszfCieSSYIY2OqxYoHle4BuN2ey2B+yF6Xqg3KUn/dA9kkFcVlUbyYPEr51jjdXckEtHwGC6yNibki/cmkuwjJ5tnlsDAb/AF0ysr7brwzpdu3mNvmatYnFSVLIuunyA4TBRdZ1H01+ZgMZgRKdxv8AnWdCq6exrVKanuEMozzFYNQgRZUXYaiQQO1xzA9aBXwtDEO7dmQi5wVtwb4izeXFspxLiyE6UUeVQbE+pOw3ParOGpQoRtTW+7e5Cp4n4j0nM8KmHwUUcfJwu9rXGnUT8dvnWtiamWhlXUxsNTU8Q5vpqYTMIuJII16m59BWfF5VmZpy8TSR6ZkqrFAoHOqd76sMSx4yzgg8jTpuLuiLjcPpj+oroIRU4qS2ZhzqOnNxe6Kme568cLlAS5FlAv8AE7dhc1Vxn+KndbvRFvBS51Wz2WrPP8txzyQnZIwjuCZN3sF16oyUJ1KCxtY86wqqSa6m/FK7uFpcu4y4YqzNoVW1gaWa7Ag2+ybFj6bUDPlumiCnlkyXE5diJNJKWlW5V7korOwuqqbkEAAg+yN9uRp7oIpQXXTt1IMTFMgBk4OkBdTlEXUWYWs2gEW8o7391PFpvQZ5JaRvqaHDQKpgA0lV1sUIW/thuIGO40s3Icy46XqeFg6teK/uhWqVeXRnJ+/8fP8AgPfvEe/311HJZg/EoH5ri4xFIxQXCMb8uSntTyU4xbvpYhGVOc0ra3PnjHnUzHrc1QhZJI05asMeFovIeu9qq4udmkHoR0AM0Z4re8/C21XU1lRXa1PV/wBkScXDzJ1R1I9zAg/6KPh6uVtFTF0OYk1ub1MnYi4I9x2qy8QrlRYKVr3JUyywu34VF17vQmsLbVlefC25G/p1okal9wM6VtiBMMzHYGpOcUgapTeyHnAyfdam5sO5L4ep2J+O3eh8tBecxrOTUlFIi5tiGQ+tLKiPMZGZGqWWJHPMUTPTZIkubIcJmpskR+bITivT5YkeZMrZnjmSJy17WsSNiAdmYe4En4UOrGMYuQWjOcpqJisswxZ10SpxodMDhvbwzDy4icRn23YImhjyB61kydtzXQYwedIv0mKA4jE4dE88zyK2mUmwSPUqlyTzF+Y2HdmtNdBHnM85aVr3AsLA7adztbpUMQti1hHozQ+G8mea5C3ANrnl0rKxFZR0LUmaVfCKFTxH5C5CjsL86pvEz/aMtHqeSZlh92sOZOkdTc+Ue/lW/SbaS6leqst2ek+PMzVI4cOou8KDX2U6AqqfU2J91u9aOIinaJmYaTd5GPyoafMd2O5NUquuhehoaP8Aeuhbk27ep9KBku9CbZJBmBbelksI1fh+UyhlHNd/gf6/GtPh9a0XBmVj8O5SU4kfibBNNGIbN5zbUtrJYg6muNwOdrjYHrahcVmkoNeYfhF4OUn0t/JRhyVvo5NyvDIaJJB/dmMaLnSbsG3c+htWMqcqilNbJamq68YTSfXQN5JHqhjJ0ghVvptb2Ryt0qFPDznFygr2dvMFVqwjPK2GUWw3NqkqcrbDZ1tcw/iqR8S4iVCVimjawcEuHVrSSKu6BbEAEj2r9qeErLTr5FqglF55O2hpFQkLYDZT5uvmPL3eUGr3BYJ1JTfRW9zI4nJ8pQXV/b/0dwmrpMyMHLIF55KVUJ1bf4D+dY/GMTlpqnHeW/ojW4Vhm5upLpt6/wDh5vmWRqXJGwJrOpYrw6mvOhd6FzLsKEsq8qBWm56sJThl0RVznwy2oyILo5ubfZJ5gj38jRsNjYSjklo19QVXDtO66m88AZMcJExv53I1D7oHIe/etbAuFWDqJ36exlY6U6c1C39ZquO/e1XckSjzZinEP3pZIj86RBdr3vvRLR2A3ne9ywuKfqb0N04dAyrVOo/6W9NyokufMDHPYf8AH/DR+VIq82K/8Iz4gh//AGfwfzqXJkRdeH9Qx/EkA5lv4f506oTIPE011EHiOHpxT7kJ/WlyZeXuL4mHn7EiZ4jGypKTcDdNO55C7EC56DryqFSORXdvcJSnzZZUn7HYrMZI7M0LaN9Vva3cBNK9RY3JJFrdaC521dn6f+FlUm9FdPztr7EseZBuSyHqPKNx3G9GsrXuVnKV7WBXiHNVVBrRig3kBX2o7fWBd9zoL1Vxj8KS6lvBJubk+hm81VIwv06I4nD2HAx8N9YT7HEZLHVa24O/as9X/a/kanr7lvCQDhXwWKOIQtq0SSBgr206vY13sSLN3oM5NPxIkl2BuDgDz6WRSVk1Mb/ZWPTDCu2yhrFmO7bnrVfEV6cY+NPboW8PSqNZoOwXw08sOFl0twnExuy2JF5AqgahYagVubeUE2qlCOGqVo7u62fp3RKpzbeL6EI8USrhmJUyFxpD8rq2xcEC3X8qNLA0lUunYjzHbTUx6zLrDhBqVgyksTYg3BsLDmOtaMEqeqAzm56MXFzSSMWc3uST6k8z6miSqZndgowUVZEuCa9vXkKDILE1mGwKMgBVSR1IqtmdwuVFefBhfZuPSpKTI2LeQ5lwpQTyIIPx/mBVrCtKqr9dCtik3TdumoZxubPI8Jj3Gs6lbbUPKCQVuLgPex7H4PxeKi4ryBcKmpU5OXcsfvuM3Wzm+3IW7d60KOCVLCuMuzv7a/gzamL5mITXdJe5HBmyJe4Y7geWx/WsngLfih31Xy3NHiytGM+2nuFMpzSOSQpZgdJI1Ab9xz7XrXx8ZRoN9ChgJxlWS62IMXmqAulgbbXWxsRt5ieR6WHKsPD0VChPEPpovVmvWqPmwoq+ur9B75ukKoCpJK3uAO/qRVvglPPSm0/3fwVOJ1uXUjfsRyeJ06q/yX/lW0sO+5mPFozmaY8TTki4URrYG3dr8jXN8Wi1iLPsjoeGSUsPdd2C55BVGKLw/DgCoTuESDeEkFUKkQqCiZmMOCxVmD/dANiL35/Ct3gE80pUW/NfyY3GHkgqtttPc4+LI+scv8K/711Pwz7r3Od+Nj1TE/tVF/25f4R/ypfDy7r3GeMg+j9hf7TRf9ub+Ff+VPyJd0N8XDszv7TRf9ub+Ef8qbkS7r3H+Lh2fsL/AGli+5L/AAj/AJUuRLuhfFw7P2Ky4CYgBpIgvqwb5ALQ+ZDdJklSqvSUlb1FbKCb/XQ79TffpvtTc1f9WSeHf/dEy5BcbYiK3+U2+VNz/Jklhe00WIMm0c8QtxytGp/1VB1b9AsMPl/evZFbPoHTDyv9K/u4zKAEC3MX1gBsOpW3xpnKNv0hFCV//wBPoiPIjHjcMsqzkxyodSug2JurxsAdzuR60uZf9pHlNbzKmTYYeeCSVbwHSpYM+qM7q1wiqp5+Rb6QV33qNKo4rLbYetSjN5s2/kCM1+rlUoq+Zhw9Y0K7CMFYnH2RNHNiEF+qCq1Wq6juy1QoRoxsupFlcOIw4Z8uP0jD3PEwcxtLAx9pCp6+o59jzoEnF/q08ywk1sEI44JAZWy84eUbklAN/eLX+VAnJrRMkkuwN8LR65Hfu5t7ht+lZHE6mXQ1sIrUrhNZ7STj/GP9C1TUPBB+X8kJO7ZQzXNYcNAVdLoBZEVeo5aRyXYc61OHxlUnLM9+5VxDypNI82wMwmxQsNCkkhbk/C55mttwyR0KkZZ5amv/AHOT1IHpVXOkWeXcv4bKwvShykTUbBOEFaGyRBjZqeJBgqSWxvRkCZosoj4haRFu2hYwdV7AnVJt0N9r9rVaT+IxKlLaKT+f/pnVF8NhXCG7b+v+i+uXuN9K39f5mtOq41ISg29Vb3MmkpU5qdlo7l+XBoUsqoCQN7Dn7+tczw2jKnirSf6b/Q6HHVIzw111sVsHhjG6tdPKR13tyP4XrpaslODi+qMCknTmpdmXBg9LsWAYMTa+5BG+wtsOdc1UjmwuXrGTXuv9HRKVsTfvH7P/AGPzKEkqtwNI+Nz/AEK0uE0uTScn+4zeJT5lRRXQFyZYW6/gBWuqplOk2ZbPpRBiQl+cQBP+Zmsf0+NYHEL1Kzfa32Om4XHJh0vNlR5KopGgTwT3oc42CRYXwhv6VTqaBUFIWDDS1LCVZUcRCce6+ugHF0VVoTg+qf5I2w8Xc3/ykflc/hXec2Rw/Khbf6MkTAg7Bb/+X6Eg0uayPKv0F/dX+D8f50uaLk+Rwyo/cUfGlzRuUP8A3SPuj5n/AHpuaS5XkF2mQfbP4j81oFy5ZdxFkj+/zF+vL32pXGsh8eKjvYMe32v9qbUe8f7ccMbFvz25+WQ/LbelqSzw/twR4rlM2CnjhF3kjKKLMp82x9oC216ViUZpNMAfs1y2bBJIk7xhHKsqqWYhrWYnygbjSP8AxpkmPUqwk1ZhPxljol0eV2kKst4oGmcR+XWu40gMdN9VwbEWO9DqILQd766GZgxUcyGONePGF0SQ6RDJpBLBVQ2EcqEsyW8pu421WoNRW1Ladwpk2VO5WRJo8TGBZJtTwYlAP/xSkbm3LS9+XSqlWdv7oFjEI5piTK4wqOWkK6nGrUwQEBjy9QL2602GpOrK72IYiq6cdFdlTwmqgtbZbmw7C5tXPcVbk3bublNWpRXkirM9ppvWQf6FosFelD0/kry3YJzaPXNGrezzPzq1ReWm2iFs0rA/E5NHh8VG8bXRrghuYJ7HrVzC4qdWDjNakauHVNqS2Nrh8PenY6LS4Wo3HOkwtNcawJzDC1KLItADEqQaPFgpIN+B5nMjRKQLgtvc3tYHke1vlVzDySbM3G05NJo2Ry+Y82X4LY/PVVvMjP5cxrYckiNjv3G3qOtUUsuKcl1L7i54XK90Spla8iCfjV3OUFQXUlxEYBQW3DDn2IsfyFZFeOWUo9HZm1QtKMZdVp/fYfiMLrYta+579/Rq1KbywSMurFym2QHLQfsf18WqecFyfI8t/aSvDxYt9lACPQgH9azaniqzT8vsbmEWShG3n9yvl2l0Ugi7clZtJuDYqL+UnbkDe1tqpVYzg9rry1L9OUJbu3qXQrR+0jgd9iPwqs5KWzLcYIMYCZJBYMA3Y7H5GqtVShq1oSyhPJIHaXTbYeZvcOQ+dqNg6SrVotbLX2K2NqKlQk+r0XzNMcIeg/CurznIcliDDP8A0KWdD8qQowrdaWdCVKRwwTf1b/alnQuTId9Dbufw/wBqbOh+RILGKTufnVPOzWyirDJ3PzpZ2LKdwJPvUuYxZEO+jv8AeH4U/MfcbIhRh2+8PkKXMfcWQUQHuv8ACKXMYuWuxhP2hQPxYgMwTBgpstkGtgxubkg2AKjnUlO/S42WxlsPhJ4J45MSi4oXHDxcC+YC+yyBADp9dx3odSScdNPIeKaeptc0cojOqIjsPaIAI9XPp61nayepYvZGDyUGPEGSDVKbSPiMS+yuqo144b+0Lldxcctyd60M+WOummi/IFQzSSCXh+TQjOxsiKST2AFyfkK5zFRzNQWrZuTnlRQhzKKaR5I31IWFyVK2Onlv6CrDoTpwUZLWxTzKTuis2YwjFWlexGlQLGw1C4ubWHMUTk1XRvBCjNKWpZ8YZY0YDgEAEG/reocPrpysw1bxU2+xpMkk1Ip9BVyejAxWgXWh3JWHFKe4xTxeHuKdEWZfMMNY0WMiDRL4MXTjofUsPmjCjwlZlepG6PWzAO1G5rAcpAzMIQs0J7nT+P8A9qHKbzphIwWVoKDDiicxg+WgdmEI40I76r/DTb86DVeZoNTVglwB2o3MYLlo4QClzPMXLR4j+1pLY9x00RkfwAfmKC342y7SX+NICeEs9+iTAuLwkjWNOorblIo+8PTmO+1T3Izjoegf2xy13ZuJGFVefDIuW3aw03J2AqMqLlo0QUmtUzHZn4rM5AhhSJAxOplVncX22IIUe7eq88LRjstfJtfyXKM6r3eh6D+y3VJHKzksbqL7euwttUMMlCpLKtLL+SOOV4xT8zdCEdqvZzOyIXgilnFlRxhFLN5j5UdwabM+4sqF4f8AVqbM+49kLtUbjnWpXEdalcQtPcQhpriOtSFqZTxrleHnaMS4dcQ+lgqrKscoW4JMasy6t/UchzqSnJLR2GaT3AvgjwoYp2kQ4uHDLzgxAQh35qyFSfKvU23NtzY0pTUld29RkrE3ibJ0nxbG7ym4tGo4uhwou2l5OEnQ3ZOtQu72Q5azvJY8LgpmXU003DSSRzqcguvkvYAKN/KoA35UOtK1NhsPG9RGS8SOxwwwsRSPWBxGbnoHtBbdza9+5HXbJwijzebO7tt69PYuVW5aAfAZQsUXDivIS15HOygqAdyOQ3A0jc3PvFqpXc5556aaLr/fPoBUcqshc4yLD4kmRS6P7L6RdWKgAmx7AAXBtcW501HE1qKyySa6eQ7jGWoYzRn+gBJSxIUAF/aIHs6vhv8AHe9Vabi8TePntsFivCwzkGHIiW/Ow/KrkpXZFaIKLhyDe5t2pgmYmVadEGMlSnuMAcxw29SjIi0WPBGXasWH6RqW+JGkfmflR6buVqh6TRgYPzhP7s/dkX5H+hUZDoIXpxgNmJJn25pFf5t/9ahPcnELo9wD3F/nU73IDqcR5v8AtY8ONIUxUYLaF0SgbkKCSr+4XIPw7VCfcs4aSvlZ5bLgb7rzqEattGWZ0eqIFwAG+g6qK6zelyCoxWttSQRkbnaoN3CpNO7Pa/2VYQpgtbC3FcsP8oAUH8DSpxtd9yri55ppdkbKplU6kI6nEdSEdSEMtTDnUhHUhHGkI6kI6kIy+Gy2M4+dZF1ho0lTXpYWLMrALzNmHNgbXFj0Ene1yPU0rqbELYGxsbXANtjbqPSokmZ3wRF9XIz3MwmkSQtq2Kt7K62YhN72uRvTsjEveK8I0uFdVBJBVgBuTpcE2HXa9Brpum0g9CSjUTZg8/yhZlUglWVCrhrKCrgd9xYgHe1Y2HqTo3zJ6vs+hbqRu9AN4WgZmaNnUqYC8yq1zeAWLgr1KkD1sB6i/UpurrDdXauunbXzA/oV31DcWOhjQhFVmWxsu2tLbaT07g9CfSs1wnJpye/foy0qLeg/H4KbGRhlRyioHLOpUso9LbsbdKs4TDThNtq32+RGpUhGFr6hDJ8WrqBsD2olmmDDSipJiOK09xEMq0zkID5ltf8AKmTFY0fgvAmOHWws0p1e5Rso/M/GtCmrRKc3dmgqZErZiPJ7mU//ACFNLYeO5YXcU4zBca6sRN6IF/C/61D9w/7SxlE+uMUqbuh57l2pkBbUhGWzjwJhpyWUGFzuSltJPcodvlahypJ7aFinipx03M9L+zGS/lxCEeqMPyY1DlS7h/jV1i/ct5b+zCNWBnlMoH2UXQD6E3JI91qnGn3YKeKb/SjewxBFCqAqqAABsABsAB2opVH0rCOpWEdSsI6kI6kIQCkI6kIW1IQlqVhC2pWEdalYQGzqdYZsPKxIBZ4jubWkUEEjls0a79LnvTjBi1NYVwKFEGLJuAmKA2sABPELX5XJdCBv/wBod6fdDBqmsSAfjiDXgMQOdk1fwMG/SoVP0sJQdqiMV+yjLtcmIcjy8IRf/wBDdvwUfOo0tbh8W7WQI8C5dfMY4nFxFxCQdx5FZeX+YiowjeQStUtT0PaAKPYzzzvPsGMPitNrJINcZ+PmT4H8CKp1qeV3RbpVLqzNnk2CCQqGFyfMbi+7b/larEKaUUmV5Tblct/R0+6KflQ7Czy7gbFYyPExFcG8Uv1oRyrAhdJu4PyqbpRyuLXQjmle6M9kkIxM5jt5U3k9wNtPvJ2916o0aLctS3VqWWh6AFtV+xUFprCKuZNaJieg/UVCq7QbHj+pEmFe6gjrTUpZopjzVpMF5HOHeZhuC7W9ysV/ShwqZqriSlG0EJh8OcKwNyY2a2/NSTdRtzokKbi9COa6sWMvz/DTyyQxSo8sXtoDuv8Avbkbcjzozi0rtA7hIe6mJHX9KYR29OI7f0pWEKKVhCEGlYQmk9/wpWGFse/4U9hHafWmsOLakI6kMdakIQkdx86VhEOIxiJuzD4bn5CpKLewrnRY1GFwwt6kD8KTi0K4k2NVR9pvRFLH8BSUWxXA3iDjYnDssCRxuSLNitglvthVvduwNvXtTpJPXUZ6gvwnLj8OWjx0+HxEem6SIxMga+6N5BqFuvPb5TmlLWKGjdbhvMp4JU83mZfMoBKnUORBNgDeoKnK47Z59hM1ztMU0rGFoWP9yz6lCjYBWVLq1ubcielWJQi1ogavcZnk+Yz6vrZlVgQY1Cqtj9jym7fGqKp176pe5czUVtcOeCMUMDhBG8UzSM5dtKiwuAALk72CijRoSXYFUqqTMtneVzS4uWeLjRCQ38raGF7alupGxIvUXQqL9NiarQslJM1XhTOJcOjRymeYbaDI2orzuNRuSOXenp0az/Xb5EKk4O2VA3xThp8dLdp0ijX+7VY2LJfTq85dbk2/LbarHKVgWZ9DanxEOiH4kD8r0PkPuPmK+MzcyxvGYQyupVvM3IixBstSVJLW4rgfIsoOHY/RMKkTHYtqkt8VsF+FKUY7yYk+iLmTeBuFiDiXnlEpbURE2hN+albeZfQ0Jz6JD27mmx2OWJbkgn7urc00YN6D3PPvFnjPMGcRYDCsv3pmKMTfoisQB7zf3UdUUtWQcg1l+IxmIwxixeHZWKjzqyKGPMXCsbbjpVOqr3SCx01LWCixEUIhDWcX06LOwuepcWFvWmoU5Qjr3HqSUnodl+X4jDqoChyBvZvaPXe3Xc8qr08PKNRzvuTlUTjawD8YZnmslo8Ll+pNi7yNGb230qvFBH+bn271fp23kwEvIteDvCGHISeTL2wWKQ9JWO/VkKSnym5BBt1G45vKctrjJI3SoBQ7EhaQ4tOMdSuI6lcR1Ic6kMdTjnUhHUhGcziZgxAZh7iRR4JDAwysebE+8mjJIgxCKZjCrSEW8ExAJBIPptQ5jory4lyTd2PxNSUV2EMqdhiZFGmo9RyGpDHUwhacR1MOIaQwlIQ61OIbpHamEWMNKyiysVHoSPyqEkmySHyYp7e2/wDEaSiuwxWMzHmxPvJNSskI5RSGCmXYdCwJVb+4UGbZJblbMsS4cgOwHa5qdJKwz3DuUj6pT1POq8/1Ey7URHUhCUhHCkOdSEKacQlRELTiEpCOpCOpCOFOMLT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1 апр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://nicstyle.ru/wp-content/uploads/2016/03/1-%D0%B0%D0%BF%D1%80%D0%B5%D0%BB%D1%8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4" descr="Картинка 100 из 52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5" y="0"/>
            <a:ext cx="90766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5143504" y="1142984"/>
            <a:ext cx="3500462" cy="44012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Жить со смехом — хорошо,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Вредно жить без смеха,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шутишь, для друзей —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 еще потеха!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Юмористам всем привет,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Наши поздравленья,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Потому что смех для нас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Нужен, без сомненья!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Кто придумывает смех —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Будьте вы здоровы!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Получайте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поздравок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Юморите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снова!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2B3B8-7AA5-424D-9873-C76CC8B681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684213" y="404813"/>
            <a:ext cx="76438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omic Sans MS" pitchFamily="66" charset="0"/>
              </a:rPr>
              <a:t>Историческая справка</a:t>
            </a:r>
          </a:p>
        </p:txBody>
      </p:sp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214313" y="1143000"/>
            <a:ext cx="86439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Древний Рим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праздник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глупцов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Франция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апрельская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рыба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Англия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День всех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дураков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первый массовый первоапрельский розыгрыш состоялся в Москве в 1703 году</a:t>
            </a:r>
          </a:p>
        </p:txBody>
      </p:sp>
      <p:pic>
        <p:nvPicPr>
          <p:cNvPr id="16388" name="Picture 4" descr="Картинка 8 из 2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285860"/>
            <a:ext cx="3333750" cy="2057401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2B3B8-7AA5-424D-9873-C76CC8B681A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2022872" cy="202287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9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800" dirty="0" smtClean="0"/>
              <a:t>Праздник пришел </a:t>
            </a:r>
            <a:r>
              <a:rPr lang="ru-RU" sz="2800" dirty="0"/>
              <a:t>с Запада, начал отсчет времени с эпохи Петра I. Его завезли в Россию придворные-иностранцы. Сначала праздник смеха отмечали только в знатных домах, но затем он постепенно распространился и на весь русский народ. Е</a:t>
            </a:r>
            <a:r>
              <a:rPr lang="ru-RU" sz="2800" dirty="0" smtClean="0"/>
              <a:t>сли </a:t>
            </a:r>
            <a:r>
              <a:rPr lang="ru-RU" sz="2800" dirty="0"/>
              <a:t>при знатных дворах веселье создавали шуты, то простые люди с удовольствием смеялись над скоморохами, которые умели своими шутками да прибаутками доставить удовольствие любому зрителю от мала до велика.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908720"/>
            <a:ext cx="3240360" cy="7647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6632"/>
            <a:ext cx="2022872" cy="2022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723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Знаешь ли ты традиционные первоапрельские  розыгрыши в нашей стране?</a:t>
            </a:r>
          </a:p>
          <a:p>
            <a:r>
              <a:rPr lang="ru-RU" dirty="0" smtClean="0"/>
              <a:t>Есть ли розыгрыши в других странах, которые  похожи на розыгрыши в нашей стране?</a:t>
            </a:r>
          </a:p>
          <a:p>
            <a:r>
              <a:rPr lang="ru-RU" dirty="0" smtClean="0"/>
              <a:t>Как ты думаешь, почему это?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апреля в России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409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26928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В России главный лозунг Дня смеха</a:t>
            </a:r>
            <a:r>
              <a:rPr lang="ru-RU" dirty="0" smtClean="0"/>
              <a:t>: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«Первое апреля — никому не верю!», </a:t>
            </a:r>
            <a:r>
              <a:rPr lang="ru-RU" dirty="0"/>
              <a:t>поэтому считается, что просто необходимо в этот день кого-нибудь обмануть, желательно смешно и не зло.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7400" y="332656"/>
            <a:ext cx="4917232" cy="9269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Традиция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3000"/>
            <a:ext cx="4248472" cy="4680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455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ru-RU" dirty="0" smtClean="0"/>
              <a:t>Ставить оценки вверх ногами</a:t>
            </a:r>
          </a:p>
          <a:p>
            <a:r>
              <a:rPr lang="ru-RU" dirty="0" smtClean="0"/>
              <a:t>Писать диктант задом наперед</a:t>
            </a:r>
          </a:p>
          <a:p>
            <a:r>
              <a:rPr lang="ru-RU" dirty="0" smtClean="0"/>
              <a:t>Надеть одежду задом наперед</a:t>
            </a:r>
          </a:p>
          <a:p>
            <a:r>
              <a:rPr lang="ru-RU" dirty="0" smtClean="0"/>
              <a:t>Конкурс шуток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32656"/>
            <a:ext cx="5421288" cy="8892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Шутки в школе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41" y="1772816"/>
            <a:ext cx="4903192" cy="4903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35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1404</Words>
  <PresentationFormat>Экран (4:3)</PresentationFormat>
  <Paragraphs>141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Слайд 1</vt:lpstr>
      <vt:lpstr>Слайд 2</vt:lpstr>
      <vt:lpstr>Из истории праздника</vt:lpstr>
      <vt:lpstr>Слайд 4</vt:lpstr>
      <vt:lpstr>Слайд 5</vt:lpstr>
      <vt:lpstr>Россия</vt:lpstr>
      <vt:lpstr>1 апреля в России</vt:lpstr>
      <vt:lpstr>Традиция</vt:lpstr>
      <vt:lpstr>Шутки в школе</vt:lpstr>
      <vt:lpstr>Англия</vt:lpstr>
      <vt:lpstr>1 апреля в Англии</vt:lpstr>
      <vt:lpstr>Франция</vt:lpstr>
      <vt:lpstr>1 апреля во Франции</vt:lpstr>
      <vt:lpstr>1 апреля в Армении</vt:lpstr>
      <vt:lpstr>1 апреля в Болгарии</vt:lpstr>
      <vt:lpstr>1 апреля в Шотландии</vt:lpstr>
      <vt:lpstr>Шотландия</vt:lpstr>
      <vt:lpstr>1 апреля в Италии</vt:lpstr>
      <vt:lpstr>1 апреля в Румынии</vt:lpstr>
      <vt:lpstr>1 апреля в США</vt:lpstr>
      <vt:lpstr>1 апреля в Финляндии</vt:lpstr>
      <vt:lpstr>1 апреля в Австралии</vt:lpstr>
      <vt:lpstr>Древний Рим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dcterms:created xsi:type="dcterms:W3CDTF">2016-03-25T09:43:29Z</dcterms:created>
  <dcterms:modified xsi:type="dcterms:W3CDTF">2016-03-25T10:56:12Z</dcterms:modified>
</cp:coreProperties>
</file>