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media1.wav" ContentType="audio/x-wav"/>
  <Override PartName="/ppt/media/media2.wav" ContentType="audio/x-wav"/>
  <Override PartName="/ppt/tags/tag1.xml" ContentType="application/vnd.openxmlformats-officedocument.presentationml.tags+xml"/>
  <Override PartName="/ppt/media/media3.wav" ContentType="audio/x-wav"/>
  <Override PartName="/ppt/media/media4.wav" ContentType="audio/x-wav"/>
  <Override PartName="/ppt/tags/tag2.xml" ContentType="application/vnd.openxmlformats-officedocument.presentationml.tags+xml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ppt/media/media12.wav" ContentType="audio/x-wav"/>
  <Override PartName="/ppt/media/media13.wav" ContentType="audio/x-wav"/>
  <Override PartName="/ppt/media/media14.wav" ContentType="audio/x-wav"/>
  <Override PartName="/ppt/media/media15.wav" ContentType="audio/x-wav"/>
  <Override PartName="/ppt/media/media16.wav" ContentType="audio/x-wav"/>
  <Override PartName="/ppt/media/media17.wav" ContentType="audio/x-wav"/>
  <Override PartName="/ppt/media/media18.wav" ContentType="audio/x-wav"/>
  <Override PartName="/ppt/media/media19.wav" ContentType="audio/x-wav"/>
  <Override PartName="/ppt/media/media20.wav" ContentType="audio/x-wav"/>
  <Override PartName="/ppt/media/media21.wav" ContentType="audio/x-wav"/>
  <Override PartName="/ppt/tags/tag3.xml" ContentType="application/vnd.openxmlformats-officedocument.presentationml.tags+xml"/>
  <Override PartName="/ppt/media/media22.wav" ContentType="audio/x-wav"/>
  <Override PartName="/ppt/tags/tag4.xml" ContentType="application/vnd.openxmlformats-officedocument.presentationml.tags+xml"/>
  <Override PartName="/ppt/media/media23.wav" ContentType="audio/x-wav"/>
  <Override PartName="/ppt/media/media24.wav" ContentType="audio/x-wav"/>
  <Override PartName="/ppt/tags/tag5.xml" ContentType="application/vnd.openxmlformats-officedocument.presentationml.tags+xml"/>
  <Override PartName="/ppt/media/media25.wav" ContentType="audio/x-wav"/>
  <Override PartName="/ppt/media/media26.wav" ContentType="audio/x-wav"/>
  <Override PartName="/ppt/media/media27.wav" ContentType="audio/x-wav"/>
  <Override PartName="/ppt/media/media28.wav" ContentType="audio/x-wav"/>
  <Override PartName="/ppt/media/media29.wav" ContentType="audio/x-wav"/>
  <Override PartName="/ppt/media/media30.wav" ContentType="audio/x-wav"/>
  <Override PartName="/ppt/media/media31.wav" ContentType="audio/x-wav"/>
  <Override PartName="/ppt/media/media32.wav" ContentType="audio/x-wav"/>
  <Override PartName="/ppt/media/media34.wav" ContentType="audio/x-wav"/>
  <Override PartName="/ppt/media/media3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57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D42CC0"/>
    <a:srgbClr val="00FF00"/>
    <a:srgbClr val="FF6600"/>
    <a:srgbClr val="CC00CC"/>
    <a:srgbClr val="CC0000"/>
    <a:srgbClr val="FBD3C7"/>
    <a:srgbClr val="E2AF1E"/>
    <a:srgbClr val="CCCC00"/>
    <a:srgbClr val="FDC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03" autoAdjust="0"/>
  </p:normalViewPr>
  <p:slideViewPr>
    <p:cSldViewPr>
      <p:cViewPr varScale="1">
        <p:scale>
          <a:sx n="79" d="100"/>
          <a:sy n="79" d="100"/>
        </p:scale>
        <p:origin x="133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97738-5237-4F4E-8EB4-DE6667EB1B8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372550-4A98-4E96-B3E3-4DA85178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30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5225">
        <p:checker dir="vert"/>
        <p:sndAc>
          <p:stSnd>
            <p:snd r:embed="rId1" name="click.wav"/>
          </p:stSnd>
        </p:sndAc>
      </p:transition>
    </mc:Choice>
    <mc:Fallback xmlns="">
      <p:transition spd="slow" advTm="45225">
        <p:checker dir="vert"/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97738-5237-4F4E-8EB4-DE6667EB1B8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372550-4A98-4E96-B3E3-4DA85178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20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5225">
        <p:checker dir="vert"/>
        <p:sndAc>
          <p:stSnd>
            <p:snd r:embed="rId1" name="click.wav"/>
          </p:stSnd>
        </p:sndAc>
      </p:transition>
    </mc:Choice>
    <mc:Fallback xmlns="">
      <p:transition spd="slow" advTm="45225">
        <p:checker dir="vert"/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97738-5237-4F4E-8EB4-DE6667EB1B8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372550-4A98-4E96-B3E3-4DA85178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86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5225">
        <p:checker dir="vert"/>
        <p:sndAc>
          <p:stSnd>
            <p:snd r:embed="rId1" name="click.wav"/>
          </p:stSnd>
        </p:sndAc>
      </p:transition>
    </mc:Choice>
    <mc:Fallback xmlns="">
      <p:transition spd="slow" advTm="45225">
        <p:checker dir="vert"/>
        <p:sndAc>
          <p:stSnd>
            <p:snd r:embed="rId3" name="click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97738-5237-4F4E-8EB4-DE6667EB1B8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372550-4A98-4E96-B3E3-4DA85178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21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5225">
        <p:checker dir="vert"/>
        <p:sndAc>
          <p:stSnd>
            <p:snd r:embed="rId1" name="click.wav"/>
          </p:stSnd>
        </p:sndAc>
      </p:transition>
    </mc:Choice>
    <mc:Fallback xmlns="">
      <p:transition spd="slow" advTm="45225">
        <p:checker dir="vert"/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97738-5237-4F4E-8EB4-DE6667EB1B8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372550-4A98-4E96-B3E3-4DA85178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1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5225">
        <p:checker dir="vert"/>
        <p:sndAc>
          <p:stSnd>
            <p:snd r:embed="rId1" name="click.wav"/>
          </p:stSnd>
        </p:sndAc>
      </p:transition>
    </mc:Choice>
    <mc:Fallback xmlns="">
      <p:transition spd="slow" advTm="45225">
        <p:checker dir="vert"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97738-5237-4F4E-8EB4-DE6667EB1B8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372550-4A98-4E96-B3E3-4DA85178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46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5225">
        <p:checker dir="vert"/>
        <p:sndAc>
          <p:stSnd>
            <p:snd r:embed="rId1" name="click.wav"/>
          </p:stSnd>
        </p:sndAc>
      </p:transition>
    </mc:Choice>
    <mc:Fallback xmlns="">
      <p:transition spd="slow" advTm="45225">
        <p:checker dir="vert"/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97738-5237-4F4E-8EB4-DE6667EB1B8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372550-4A98-4E96-B3E3-4DA85178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53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5225">
        <p:checker dir="vert"/>
        <p:sndAc>
          <p:stSnd>
            <p:snd r:embed="rId1" name="click.wav"/>
          </p:stSnd>
        </p:sndAc>
      </p:transition>
    </mc:Choice>
    <mc:Fallback xmlns="">
      <p:transition spd="slow" advTm="45225">
        <p:checker dir="vert"/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97738-5237-4F4E-8EB4-DE6667EB1B8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372550-4A98-4E96-B3E3-4DA85178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38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5225">
        <p:checker dir="vert"/>
        <p:sndAc>
          <p:stSnd>
            <p:snd r:embed="rId1" name="click.wav"/>
          </p:stSnd>
        </p:sndAc>
      </p:transition>
    </mc:Choice>
    <mc:Fallback xmlns="">
      <p:transition spd="slow" advTm="45225">
        <p:checker dir="vert"/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97738-5237-4F4E-8EB4-DE6667EB1B8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372550-4A98-4E96-B3E3-4DA85178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53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5225">
        <p:checker dir="vert"/>
        <p:sndAc>
          <p:stSnd>
            <p:snd r:embed="rId1" name="click.wav"/>
          </p:stSnd>
        </p:sndAc>
      </p:transition>
    </mc:Choice>
    <mc:Fallback xmlns="">
      <p:transition spd="slow" advTm="45225">
        <p:checker dir="vert"/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97738-5237-4F4E-8EB4-DE6667EB1B8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372550-4A98-4E96-B3E3-4DA85178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06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5225">
        <p:checker dir="vert"/>
        <p:sndAc>
          <p:stSnd>
            <p:snd r:embed="rId1" name="click.wav"/>
          </p:stSnd>
        </p:sndAc>
      </p:transition>
    </mc:Choice>
    <mc:Fallback xmlns="">
      <p:transition spd="slow" advTm="45225">
        <p:checker dir="vert"/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97738-5237-4F4E-8EB4-DE6667EB1B8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372550-4A98-4E96-B3E3-4DA85178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1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5225">
        <p:checker dir="vert"/>
        <p:sndAc>
          <p:stSnd>
            <p:snd r:embed="rId1" name="click.wav"/>
          </p:stSnd>
        </p:sndAc>
      </p:transition>
    </mc:Choice>
    <mc:Fallback xmlns="">
      <p:transition spd="slow" advTm="45225">
        <p:checker dir="vert"/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97738-5237-4F4E-8EB4-DE6667EB1B8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372550-4A98-4E96-B3E3-4DA85178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19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5225">
        <p:checker dir="vert"/>
        <p:sndAc>
          <p:stSnd>
            <p:snd r:embed="rId1" name="click.wav"/>
          </p:stSnd>
        </p:sndAc>
      </p:transition>
    </mc:Choice>
    <mc:Fallback xmlns="">
      <p:transition spd="slow" advTm="45225">
        <p:checker dir="vert"/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структуры щелкните мышью</a:t>
            </a:r>
          </a:p>
          <a:p>
            <a:pPr lvl="1"/>
            <a:r>
              <a:rPr lang="en-GB"/>
              <a:t>Второй уровень структуры</a:t>
            </a:r>
          </a:p>
          <a:p>
            <a:pPr lvl="2"/>
            <a:r>
              <a:rPr lang="en-GB"/>
              <a:t>Третий уровень структуры</a:t>
            </a:r>
          </a:p>
          <a:p>
            <a:pPr lvl="3"/>
            <a:r>
              <a:rPr lang="en-GB"/>
              <a:t>Четвертый уровень структуры</a:t>
            </a:r>
          </a:p>
          <a:p>
            <a:pPr lvl="4"/>
            <a:r>
              <a:rPr lang="en-GB"/>
              <a:t>Пятый уровень структуры</a:t>
            </a:r>
          </a:p>
          <a:p>
            <a:pPr lvl="4"/>
            <a:r>
              <a:rPr lang="en-GB"/>
              <a:t>Шестой уровень структуры</a:t>
            </a:r>
          </a:p>
          <a:p>
            <a:pPr lvl="4"/>
            <a:r>
              <a:rPr lang="en-GB"/>
              <a:t>Седьмой уровень структуры</a:t>
            </a:r>
          </a:p>
          <a:p>
            <a:pPr lvl="4"/>
            <a:r>
              <a:rPr lang="en-GB"/>
              <a:t>Восьмой уровень структуры</a:t>
            </a:r>
          </a:p>
          <a:p>
            <a:pPr lvl="4"/>
            <a:r>
              <a:rPr lang="en-GB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197738-5237-4F4E-8EB4-DE6667EB1B8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fld id="{D8372550-4A98-4E96-B3E3-4DA8517877F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mc:AlternateContent xmlns:mc="http://schemas.openxmlformats.org/markup-compatibility/2006" xmlns:p14="http://schemas.microsoft.com/office/powerpoint/2010/main">
    <mc:Choice Requires="p14">
      <p:transition spd="slow" p14:dur="2500" advTm="45225">
        <p:checker dir="vert"/>
        <p:sndAc>
          <p:stSnd>
            <p:snd r:embed="rId14" name="click.wav"/>
          </p:stSnd>
        </p:sndAc>
      </p:transition>
    </mc:Choice>
    <mc:Fallback xmlns="">
      <p:transition spd="slow" advTm="45225">
        <p:checker dir="vert"/>
        <p:sndAc>
          <p:stSnd>
            <p:snd r:embed="rId16" name="click.wav"/>
          </p:stSnd>
        </p:sndAc>
      </p:transition>
    </mc:Fallback>
  </mc:AlternateConten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6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gif"/><Relationship Id="rId12" Type="http://schemas.openxmlformats.org/officeDocument/2006/relationships/image" Target="../media/image50.pn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microsoft.com/office/2007/relationships/hdphoto" Target="../media/hdphoto4.wdp"/><Relationship Id="rId11" Type="http://schemas.openxmlformats.org/officeDocument/2006/relationships/image" Target="../media/image51.png"/><Relationship Id="rId5" Type="http://schemas.openxmlformats.org/officeDocument/2006/relationships/image" Target="../media/image57.png"/><Relationship Id="rId1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60.emf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image" Target="../media/image3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audio" Target="../media/media2.wa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wav"/><Relationship Id="rId7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.png"/><Relationship Id="rId5" Type="http://schemas.openxmlformats.org/officeDocument/2006/relationships/audio" Target="../media/media4.wav"/><Relationship Id="rId10" Type="http://schemas.openxmlformats.org/officeDocument/2006/relationships/image" Target="../media/image6.png"/><Relationship Id="rId4" Type="http://schemas.microsoft.com/office/2007/relationships/media" Target="../media/media4.wav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audio" Target="../media/media10.wav"/><Relationship Id="rId18" Type="http://schemas.microsoft.com/office/2007/relationships/media" Target="../media/media13.wav"/><Relationship Id="rId26" Type="http://schemas.openxmlformats.org/officeDocument/2006/relationships/image" Target="../media/image11.png"/><Relationship Id="rId21" Type="http://schemas.openxmlformats.org/officeDocument/2006/relationships/audio" Target="../media/audio1.wav"/><Relationship Id="rId34" Type="http://schemas.openxmlformats.org/officeDocument/2006/relationships/image" Target="../media/image5.png"/><Relationship Id="rId7" Type="http://schemas.openxmlformats.org/officeDocument/2006/relationships/audio" Target="../media/media7.wav"/><Relationship Id="rId12" Type="http://schemas.microsoft.com/office/2007/relationships/media" Target="../media/media10.wav"/><Relationship Id="rId17" Type="http://schemas.openxmlformats.org/officeDocument/2006/relationships/audio" Target="../media/media12.wav"/><Relationship Id="rId25" Type="http://schemas.microsoft.com/office/2007/relationships/hdphoto" Target="../media/hdphoto2.wdp"/><Relationship Id="rId33" Type="http://schemas.openxmlformats.org/officeDocument/2006/relationships/image" Target="../media/image18.emf"/><Relationship Id="rId38" Type="http://schemas.openxmlformats.org/officeDocument/2006/relationships/audio" Target="../media/audio1.wav"/><Relationship Id="rId2" Type="http://schemas.microsoft.com/office/2007/relationships/media" Target="../media/media5.wav"/><Relationship Id="rId16" Type="http://schemas.microsoft.com/office/2007/relationships/media" Target="../media/media12.wav"/><Relationship Id="rId20" Type="http://schemas.openxmlformats.org/officeDocument/2006/relationships/slideLayout" Target="../slideLayouts/slideLayout6.xml"/><Relationship Id="rId29" Type="http://schemas.openxmlformats.org/officeDocument/2006/relationships/image" Target="../media/image14.emf"/><Relationship Id="rId1" Type="http://schemas.openxmlformats.org/officeDocument/2006/relationships/tags" Target="../tags/tag2.xml"/><Relationship Id="rId6" Type="http://schemas.microsoft.com/office/2007/relationships/media" Target="../media/media7.wav"/><Relationship Id="rId11" Type="http://schemas.openxmlformats.org/officeDocument/2006/relationships/audio" Target="../media/media9.wav"/><Relationship Id="rId24" Type="http://schemas.openxmlformats.org/officeDocument/2006/relationships/image" Target="../media/image10.png"/><Relationship Id="rId32" Type="http://schemas.openxmlformats.org/officeDocument/2006/relationships/image" Target="../media/image17.png"/><Relationship Id="rId37" Type="http://schemas.openxmlformats.org/officeDocument/2006/relationships/image" Target="../media/image21.emf"/><Relationship Id="rId5" Type="http://schemas.openxmlformats.org/officeDocument/2006/relationships/audio" Target="../media/media6.wav"/><Relationship Id="rId15" Type="http://schemas.openxmlformats.org/officeDocument/2006/relationships/audio" Target="../media/media11.wav"/><Relationship Id="rId23" Type="http://schemas.openxmlformats.org/officeDocument/2006/relationships/image" Target="../media/image9.jpeg"/><Relationship Id="rId28" Type="http://schemas.openxmlformats.org/officeDocument/2006/relationships/image" Target="../media/image13.png"/><Relationship Id="rId36" Type="http://schemas.openxmlformats.org/officeDocument/2006/relationships/image" Target="../media/image20.png"/><Relationship Id="rId10" Type="http://schemas.microsoft.com/office/2007/relationships/media" Target="../media/media9.wav"/><Relationship Id="rId19" Type="http://schemas.openxmlformats.org/officeDocument/2006/relationships/audio" Target="../media/media13.wav"/><Relationship Id="rId31" Type="http://schemas.openxmlformats.org/officeDocument/2006/relationships/image" Target="../media/image16.png"/><Relationship Id="rId4" Type="http://schemas.microsoft.com/office/2007/relationships/media" Target="../media/media6.wav"/><Relationship Id="rId9" Type="http://schemas.openxmlformats.org/officeDocument/2006/relationships/audio" Target="../media/media8.wav"/><Relationship Id="rId14" Type="http://schemas.microsoft.com/office/2007/relationships/media" Target="../media/media11.wav"/><Relationship Id="rId22" Type="http://schemas.openxmlformats.org/officeDocument/2006/relationships/image" Target="../media/image8.png"/><Relationship Id="rId27" Type="http://schemas.openxmlformats.org/officeDocument/2006/relationships/image" Target="../media/image12.jpeg"/><Relationship Id="rId30" Type="http://schemas.openxmlformats.org/officeDocument/2006/relationships/image" Target="../media/image15.emf"/><Relationship Id="rId35" Type="http://schemas.openxmlformats.org/officeDocument/2006/relationships/image" Target="../media/image19.png"/><Relationship Id="rId8" Type="http://schemas.microsoft.com/office/2007/relationships/media" Target="../media/media8.wav"/><Relationship Id="rId3" Type="http://schemas.openxmlformats.org/officeDocument/2006/relationships/audio" Target="../media/media5.wav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media" Target="../media/media20.wav"/><Relationship Id="rId18" Type="http://schemas.openxmlformats.org/officeDocument/2006/relationships/audio" Target="../media/audio1.wav"/><Relationship Id="rId26" Type="http://schemas.openxmlformats.org/officeDocument/2006/relationships/image" Target="../media/image29.emf"/><Relationship Id="rId3" Type="http://schemas.microsoft.com/office/2007/relationships/media" Target="../media/media15.wav"/><Relationship Id="rId21" Type="http://schemas.openxmlformats.org/officeDocument/2006/relationships/image" Target="../media/image24.emf"/><Relationship Id="rId34" Type="http://schemas.openxmlformats.org/officeDocument/2006/relationships/audio" Target="../media/audio1.wav"/><Relationship Id="rId7" Type="http://schemas.microsoft.com/office/2007/relationships/media" Target="../media/media17.wav"/><Relationship Id="rId12" Type="http://schemas.openxmlformats.org/officeDocument/2006/relationships/audio" Target="../media/media19.wav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28.emf"/><Relationship Id="rId33" Type="http://schemas.openxmlformats.org/officeDocument/2006/relationships/image" Target="../media/image5.png"/><Relationship Id="rId2" Type="http://schemas.openxmlformats.org/officeDocument/2006/relationships/audio" Target="../media/media14.wav"/><Relationship Id="rId16" Type="http://schemas.openxmlformats.org/officeDocument/2006/relationships/audio" Target="../media/media21.wav"/><Relationship Id="rId20" Type="http://schemas.openxmlformats.org/officeDocument/2006/relationships/image" Target="../media/image23.emf"/><Relationship Id="rId29" Type="http://schemas.openxmlformats.org/officeDocument/2006/relationships/image" Target="../media/image32.png"/><Relationship Id="rId1" Type="http://schemas.microsoft.com/office/2007/relationships/media" Target="../media/media14.wav"/><Relationship Id="rId6" Type="http://schemas.openxmlformats.org/officeDocument/2006/relationships/audio" Target="../media/media16.wav"/><Relationship Id="rId11" Type="http://schemas.microsoft.com/office/2007/relationships/media" Target="../media/media19.wav"/><Relationship Id="rId24" Type="http://schemas.openxmlformats.org/officeDocument/2006/relationships/image" Target="../media/image27.emf"/><Relationship Id="rId32" Type="http://schemas.openxmlformats.org/officeDocument/2006/relationships/image" Target="../media/image35.png"/><Relationship Id="rId5" Type="http://schemas.microsoft.com/office/2007/relationships/media" Target="../media/media16.wav"/><Relationship Id="rId15" Type="http://schemas.microsoft.com/office/2007/relationships/media" Target="../media/media21.wav"/><Relationship Id="rId23" Type="http://schemas.openxmlformats.org/officeDocument/2006/relationships/image" Target="../media/image26.emf"/><Relationship Id="rId28" Type="http://schemas.openxmlformats.org/officeDocument/2006/relationships/image" Target="../media/image31.png"/><Relationship Id="rId10" Type="http://schemas.openxmlformats.org/officeDocument/2006/relationships/audio" Target="../media/media18.wav"/><Relationship Id="rId19" Type="http://schemas.openxmlformats.org/officeDocument/2006/relationships/image" Target="../media/image22.emf"/><Relationship Id="rId31" Type="http://schemas.openxmlformats.org/officeDocument/2006/relationships/image" Target="../media/image34.png"/><Relationship Id="rId4" Type="http://schemas.openxmlformats.org/officeDocument/2006/relationships/audio" Target="../media/media15.wav"/><Relationship Id="rId9" Type="http://schemas.microsoft.com/office/2007/relationships/media" Target="../media/media18.wav"/><Relationship Id="rId14" Type="http://schemas.openxmlformats.org/officeDocument/2006/relationships/audio" Target="../media/media20.wav"/><Relationship Id="rId22" Type="http://schemas.openxmlformats.org/officeDocument/2006/relationships/image" Target="../media/image25.jpe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8" Type="http://schemas.openxmlformats.org/officeDocument/2006/relationships/audio" Target="../media/media17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2.wav"/><Relationship Id="rId7" Type="http://schemas.microsoft.com/office/2007/relationships/hdphoto" Target="../media/hdphoto3.wdp"/><Relationship Id="rId2" Type="http://schemas.microsoft.com/office/2007/relationships/media" Target="../media/media22.wav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6.xml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audio" Target="../media/media23.wav"/><Relationship Id="rId7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microsoft.com/office/2007/relationships/media" Target="../media/media23.wav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audio" Target="../media/media24.wav"/><Relationship Id="rId10" Type="http://schemas.openxmlformats.org/officeDocument/2006/relationships/image" Target="../media/image39.png"/><Relationship Id="rId4" Type="http://schemas.microsoft.com/office/2007/relationships/media" Target="../media/media24.wav"/><Relationship Id="rId9" Type="http://schemas.openxmlformats.org/officeDocument/2006/relationships/image" Target="../media/image38.e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28.wav"/><Relationship Id="rId13" Type="http://schemas.openxmlformats.org/officeDocument/2006/relationships/audio" Target="../media/media30.wav"/><Relationship Id="rId18" Type="http://schemas.openxmlformats.org/officeDocument/2006/relationships/slideLayout" Target="../slideLayouts/slideLayout7.xml"/><Relationship Id="rId26" Type="http://schemas.openxmlformats.org/officeDocument/2006/relationships/image" Target="../media/image45.png"/><Relationship Id="rId3" Type="http://schemas.openxmlformats.org/officeDocument/2006/relationships/audio" Target="../media/media25.wav"/><Relationship Id="rId21" Type="http://schemas.openxmlformats.org/officeDocument/2006/relationships/image" Target="../media/image41.emf"/><Relationship Id="rId7" Type="http://schemas.openxmlformats.org/officeDocument/2006/relationships/audio" Target="../media/media27.wav"/><Relationship Id="rId12" Type="http://schemas.microsoft.com/office/2007/relationships/media" Target="../media/media30.wav"/><Relationship Id="rId17" Type="http://schemas.openxmlformats.org/officeDocument/2006/relationships/audio" Target="../media/media32.wav"/><Relationship Id="rId25" Type="http://schemas.openxmlformats.org/officeDocument/2006/relationships/image" Target="../media/image44.png"/><Relationship Id="rId2" Type="http://schemas.microsoft.com/office/2007/relationships/media" Target="../media/media25.wav"/><Relationship Id="rId16" Type="http://schemas.microsoft.com/office/2007/relationships/media" Target="../media/media32.wav"/><Relationship Id="rId20" Type="http://schemas.openxmlformats.org/officeDocument/2006/relationships/image" Target="../media/image40.jpeg"/><Relationship Id="rId1" Type="http://schemas.openxmlformats.org/officeDocument/2006/relationships/tags" Target="../tags/tag5.xml"/><Relationship Id="rId6" Type="http://schemas.microsoft.com/office/2007/relationships/media" Target="../media/media27.wav"/><Relationship Id="rId11" Type="http://schemas.openxmlformats.org/officeDocument/2006/relationships/audio" Target="../media/media29.wav"/><Relationship Id="rId24" Type="http://schemas.openxmlformats.org/officeDocument/2006/relationships/image" Target="../media/image43.png"/><Relationship Id="rId5" Type="http://schemas.openxmlformats.org/officeDocument/2006/relationships/audio" Target="../media/media26.wav"/><Relationship Id="rId15" Type="http://schemas.openxmlformats.org/officeDocument/2006/relationships/audio" Target="../media/media31.wav"/><Relationship Id="rId23" Type="http://schemas.openxmlformats.org/officeDocument/2006/relationships/image" Target="../media/image5.png"/><Relationship Id="rId10" Type="http://schemas.microsoft.com/office/2007/relationships/media" Target="../media/media29.wav"/><Relationship Id="rId19" Type="http://schemas.openxmlformats.org/officeDocument/2006/relationships/audio" Target="../media/audio1.wav"/><Relationship Id="rId4" Type="http://schemas.microsoft.com/office/2007/relationships/media" Target="../media/media26.wav"/><Relationship Id="rId9" Type="http://schemas.openxmlformats.org/officeDocument/2006/relationships/audio" Target="../media/media28.wav"/><Relationship Id="rId14" Type="http://schemas.microsoft.com/office/2007/relationships/media" Target="../media/media31.wav"/><Relationship Id="rId22" Type="http://schemas.openxmlformats.org/officeDocument/2006/relationships/image" Target="../media/image42.png"/><Relationship Id="rId27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18" Type="http://schemas.openxmlformats.org/officeDocument/2006/relationships/image" Target="../media/image56.png"/><Relationship Id="rId3" Type="http://schemas.microsoft.com/office/2007/relationships/media" Target="../media/media34.wav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17" Type="http://schemas.openxmlformats.org/officeDocument/2006/relationships/image" Target="../media/image8.png"/><Relationship Id="rId2" Type="http://schemas.openxmlformats.org/officeDocument/2006/relationships/audio" Target="../media/media33.mp3"/><Relationship Id="rId16" Type="http://schemas.openxmlformats.org/officeDocument/2006/relationships/image" Target="../media/image55.png"/><Relationship Id="rId1" Type="http://schemas.microsoft.com/office/2007/relationships/media" Target="../media/media33.mp3"/><Relationship Id="rId6" Type="http://schemas.openxmlformats.org/officeDocument/2006/relationships/audio" Target="../media/audio1.wav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4.gif"/><Relationship Id="rId10" Type="http://schemas.openxmlformats.org/officeDocument/2006/relationships/image" Target="../media/image49.png"/><Relationship Id="rId19" Type="http://schemas.openxmlformats.org/officeDocument/2006/relationships/audio" Target="../media/audio1.wav"/><Relationship Id="rId4" Type="http://schemas.openxmlformats.org/officeDocument/2006/relationships/audio" Target="../media/media34.wav"/><Relationship Id="rId9" Type="http://schemas.openxmlformats.org/officeDocument/2006/relationships/image" Target="../media/image48.jpeg"/><Relationship Id="rId14" Type="http://schemas.openxmlformats.org/officeDocument/2006/relationships/image" Target="../media/image5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67" y="1052737"/>
            <a:ext cx="6048672" cy="446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6209928" cy="792088"/>
          </a:xfrm>
          <a:noFill/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18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ОБУЧАЮЩАЯ  ПРЕЗЕНТАЦИЯ ДЛЯ  ДЕТЕЙ</a:t>
            </a:r>
            <a:br>
              <a:rPr lang="en-US" sz="18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8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4725144"/>
            <a:ext cx="6858000" cy="1655762"/>
          </a:xfrm>
        </p:spPr>
        <p:txBody>
          <a:bodyPr/>
          <a:lstStyle/>
          <a:p>
            <a:pPr algn="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ГБДОУ д/с № 35</a:t>
            </a:r>
          </a:p>
          <a:p>
            <a:pPr algn="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Воспитатель: Решетникова Е.В.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1412776"/>
            <a:ext cx="3775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Дни недели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98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34">
        <p:checker dir="vert"/>
        <p:sndAc>
          <p:stSnd>
            <p:snd r:embed="rId2" name="click.wav"/>
          </p:stSnd>
        </p:sndAc>
      </p:transition>
    </mc:Choice>
    <mc:Fallback xmlns="">
      <p:transition spd="slow" advClick="0" advTm="734">
        <p:checker dir="vert"/>
        <p:sndAc>
          <p:stSnd>
            <p:snd r:embed="rId7" name="click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0490" y="1925152"/>
            <a:ext cx="45028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2000" b="1" dirty="0">
              <a:solidFill>
                <a:srgbClr val="D42C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D42CC0"/>
                </a:solidFill>
                <a:latin typeface="Times New Roman" pitchFamily="18" charset="0"/>
                <a:cs typeface="Times New Roman" pitchFamily="18" charset="0"/>
              </a:rPr>
              <a:t>ИСПОЛЬЗОВАННАЯ ЛИТЕРАТУРА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35195" y="2799221"/>
            <a:ext cx="684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В. А. Степанов - учебник для малышей </a:t>
            </a:r>
          </a:p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Время. Временна года </a:t>
            </a:r>
          </a:p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Елена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Ульева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Энциклопедия для малышей в сказках.</a:t>
            </a:r>
          </a:p>
        </p:txBody>
      </p:sp>
      <p:pic>
        <p:nvPicPr>
          <p:cNvPr id="4" name="Picture 2" descr="C:\Users\Администратор\Desktop\imagesCAD52UU7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132941">
            <a:off x="6346171" y="319874"/>
            <a:ext cx="2500330" cy="1857388"/>
          </a:xfrm>
          <a:prstGeom prst="rect">
            <a:avLst/>
          </a:prstGeom>
          <a:noFill/>
        </p:spPr>
      </p:pic>
      <p:pic>
        <p:nvPicPr>
          <p:cNvPr id="5" name="Picture 2" descr="C:\Users\Администратор\Desktop\851223006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615" y="404663"/>
            <a:ext cx="6192688" cy="128588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53062" y="1367382"/>
            <a:ext cx="4143074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ПРОСМОТР </a:t>
            </a:r>
            <a:endParaRPr lang="ru-RU" sz="3600" b="1" spc="50" dirty="0">
              <a:ln w="11430"/>
              <a:solidFill>
                <a:srgbClr val="99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5"/>
          <a:stretch/>
        </p:blipFill>
        <p:spPr bwMode="auto">
          <a:xfrm>
            <a:off x="2139418" y="3842494"/>
            <a:ext cx="2873474" cy="251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2179" flipH="1">
            <a:off x="612378" y="4154920"/>
            <a:ext cx="1462871" cy="220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6201">
            <a:off x="5013857" y="4260277"/>
            <a:ext cx="1879439" cy="220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24" descr="14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326" y="5681301"/>
            <a:ext cx="2000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4" descr="14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418" y="5688178"/>
            <a:ext cx="2000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24" descr="14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96" y="5615830"/>
            <a:ext cx="2000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24" descr="14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067" y="5623499"/>
            <a:ext cx="2000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24" descr="14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116" y="5681301"/>
            <a:ext cx="2000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24" descr="14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627175"/>
            <a:ext cx="2000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24" descr="14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92" y="5715073"/>
            <a:ext cx="2000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24" descr="14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211" y="5582366"/>
            <a:ext cx="2000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24" descr="14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830" y="5690806"/>
            <a:ext cx="2000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22" descr="154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18084">
            <a:off x="5944716" y="1660596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7" descr="155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19153">
            <a:off x="6952257" y="2659707"/>
            <a:ext cx="10001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 descr="Описание: http://www.romashka325nn.edusite.ru/images/balloons22.gif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0" y="1156671"/>
            <a:ext cx="1038225" cy="2857500"/>
          </a:xfrm>
          <a:prstGeom prst="rect">
            <a:avLst/>
          </a:prstGeom>
          <a:noFill/>
        </p:spPr>
      </p:pic>
      <p:pic>
        <p:nvPicPr>
          <p:cNvPr id="25" name="Рисунок 24" descr="Описание: http://www.romashka325nn.edusite.ru/images/balloons22.gif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988319"/>
            <a:ext cx="1038225" cy="2857500"/>
          </a:xfrm>
          <a:prstGeom prst="rect">
            <a:avLst/>
          </a:prstGeom>
          <a:noFill/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5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3">
        <p:checker dir="vert"/>
        <p:sndAc>
          <p:stSnd>
            <p:snd r:embed="rId4" name="click.wav"/>
          </p:stSnd>
        </p:sndAc>
      </p:transition>
    </mc:Choice>
    <mc:Fallback xmlns="">
      <p:transition spd="slow" advClick="0" advTm="6003">
        <p:checker dir="vert"/>
        <p:sndAc>
          <p:stSnd>
            <p:snd r:embed="rId1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6806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СКОЛЬКО ДНЕЙ В НЕДЕЛЕ</a:t>
            </a: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323528" y="1196752"/>
            <a:ext cx="3528392" cy="432048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2000" b="1" i="0" u="none" strike="noStrike" spc="50" normalizeH="0" baseline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– то с другом захотели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однажды посчитать: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2000" b="1" i="0" u="none" strike="noStrike" spc="50" normalizeH="0" baseline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Сколько</a:t>
            </a:r>
            <a:r>
              <a:rPr kumimoji="0" lang="ru-RU" sz="2000" b="1" i="0" u="none" strike="noStrike" spc="50" normalizeH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дней у нас в неделе  -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baseline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ТРИ.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ЧЕТЫРЕ или ПЯТЬ?</a:t>
            </a:r>
            <a:r>
              <a:rPr kumimoji="0" lang="ru-RU" sz="2000" b="1" i="0" u="none" strike="noStrike" spc="50" normalizeH="0" baseline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2000" b="1" i="0" u="none" strike="noStrike" spc="50" normalizeH="0" baseline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до вечера пыхтели,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 ответ найти сумели,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2000" b="1" i="0" u="none" strike="noStrike" spc="50" normalizeH="0" baseline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ответа нет верней: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РОВНО СЕМЬ В НЕДЕЛЕ ДНЕЙ</a:t>
            </a:r>
            <a:endParaRPr kumimoji="0" lang="ru-RU" sz="2000" b="1" i="0" u="none" strike="noStrike" spc="50" normalizeH="0" baseline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720" y="2637493"/>
            <a:ext cx="1440160" cy="317577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91393" y="2030025"/>
            <a:ext cx="1656184" cy="278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391282" y="5157192"/>
            <a:ext cx="647700" cy="61165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CCFF"/>
              </a:gs>
              <a:gs pos="100000">
                <a:srgbClr val="FF3300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1" hangingPunct="1"/>
            <a:r>
              <a:rPr lang="ru-RU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 rot="20950930">
            <a:off x="6682272" y="5428595"/>
            <a:ext cx="647700" cy="637438"/>
          </a:xfrm>
          <a:prstGeom prst="rect">
            <a:avLst/>
          </a:prstGeom>
          <a:gradFill rotWithShape="1">
            <a:gsLst>
              <a:gs pos="0">
                <a:srgbClr val="0000E6"/>
              </a:gs>
              <a:gs pos="50000">
                <a:srgbClr val="CCECFF"/>
              </a:gs>
              <a:gs pos="100000">
                <a:srgbClr val="0000E6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E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1" hangingPunct="1"/>
            <a:r>
              <a:rPr lang="ru-RU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 rot="737716">
            <a:off x="7414168" y="5390812"/>
            <a:ext cx="713554" cy="596411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1" hangingPunct="1"/>
            <a:r>
              <a:rPr lang="ru-RU" sz="2800" b="1" dirty="0">
                <a:solidFill>
                  <a:srgbClr val="FFFF66"/>
                </a:solidFill>
              </a:rPr>
              <a:t>1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 rot="20807026">
            <a:off x="6032435" y="5385713"/>
            <a:ext cx="647700" cy="636521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  <a:contourClr>
              <a:srgbClr val="FF99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FF33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973054" y="4510409"/>
            <a:ext cx="791567" cy="646783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FF3300"/>
              </a:gs>
              <a:gs pos="100000">
                <a:srgbClr val="FFFF66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1" hangingPunct="1"/>
            <a:r>
              <a:rPr lang="ru-RU" sz="2800" b="1" dirty="0">
                <a:solidFill>
                  <a:srgbClr val="0000E6"/>
                </a:solidFill>
              </a:rPr>
              <a:t>5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 rot="771960">
            <a:off x="6803002" y="4708795"/>
            <a:ext cx="647700" cy="600103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ru-RU" sz="2800" b="1" dirty="0"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 rot="20950930">
            <a:off x="6378495" y="3871138"/>
            <a:ext cx="647700" cy="708480"/>
          </a:xfrm>
          <a:prstGeom prst="rect">
            <a:avLst/>
          </a:prstGeom>
          <a:gradFill rotWithShape="1">
            <a:gsLst>
              <a:gs pos="0">
                <a:srgbClr val="0000E6"/>
              </a:gs>
              <a:gs pos="50000">
                <a:srgbClr val="CCECFF"/>
              </a:gs>
              <a:gs pos="100000">
                <a:srgbClr val="0000E6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E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</a:p>
        </p:txBody>
      </p:sp>
      <p:pic>
        <p:nvPicPr>
          <p:cNvPr id="3" name="сколько дней в недел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 bwMode="auto">
          <a:xfrm>
            <a:off x="3707904" y="1916832"/>
            <a:ext cx="5040560" cy="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accent1">
                <a:lumMod val="60000"/>
                <a:lumOff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sunset" dir="t"/>
          </a:scene3d>
        </p:spPr>
      </p:cxnSp>
      <p:sp>
        <p:nvSpPr>
          <p:cNvPr id="18" name="Куб 17"/>
          <p:cNvSpPr/>
          <p:nvPr/>
        </p:nvSpPr>
        <p:spPr bwMode="auto">
          <a:xfrm>
            <a:off x="3702901" y="1174105"/>
            <a:ext cx="720080" cy="742727"/>
          </a:xfrm>
          <a:prstGeom prst="cub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3200" b="1" i="0" u="none" strike="noStrike" cap="none" normalizeH="0" baseline="0" dirty="0">
                <a:ln w="28575">
                  <a:solidFill>
                    <a:srgbClr val="CC0000"/>
                  </a:solidFill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9" name="Куб 18"/>
          <p:cNvSpPr/>
          <p:nvPr/>
        </p:nvSpPr>
        <p:spPr bwMode="auto">
          <a:xfrm>
            <a:off x="4419303" y="1174105"/>
            <a:ext cx="720080" cy="742727"/>
          </a:xfrm>
          <a:prstGeom prst="cub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200" b="1" dirty="0">
                <a:ln>
                  <a:solidFill>
                    <a:srgbClr val="CC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0" lang="ru-RU" sz="3200" b="1" i="0" u="none" strike="noStrike" cap="none" normalizeH="0" baseline="0" dirty="0">
              <a:ln>
                <a:solidFill>
                  <a:srgbClr val="CC0000"/>
                </a:solidFill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Куб 19"/>
          <p:cNvSpPr/>
          <p:nvPr/>
        </p:nvSpPr>
        <p:spPr bwMode="auto">
          <a:xfrm>
            <a:off x="5917575" y="1133039"/>
            <a:ext cx="720080" cy="742727"/>
          </a:xfrm>
          <a:prstGeom prst="cube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200" b="1" dirty="0">
                <a:ln>
                  <a:solidFill>
                    <a:srgbClr val="CC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kumimoji="0" lang="ru-RU" sz="3200" b="1" i="0" u="none" strike="noStrike" cap="none" normalizeH="0" baseline="0" dirty="0">
              <a:ln>
                <a:solidFill>
                  <a:srgbClr val="CC0000"/>
                </a:solidFill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Куб 20"/>
          <p:cNvSpPr/>
          <p:nvPr/>
        </p:nvSpPr>
        <p:spPr bwMode="auto">
          <a:xfrm>
            <a:off x="6628207" y="1142948"/>
            <a:ext cx="720080" cy="742727"/>
          </a:xfrm>
          <a:prstGeom prst="cub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200" b="1" dirty="0">
                <a:ln>
                  <a:solidFill>
                    <a:srgbClr val="CC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kumimoji="0" lang="ru-RU" sz="3200" b="1" i="0" u="none" strike="noStrike" cap="none" normalizeH="0" baseline="0" dirty="0">
              <a:ln>
                <a:solidFill>
                  <a:srgbClr val="CC0000"/>
                </a:solidFill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Куб 21"/>
          <p:cNvSpPr/>
          <p:nvPr/>
        </p:nvSpPr>
        <p:spPr bwMode="auto">
          <a:xfrm>
            <a:off x="7403233" y="1142948"/>
            <a:ext cx="720080" cy="742727"/>
          </a:xfrm>
          <a:prstGeom prst="cub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200" b="1" dirty="0">
                <a:ln>
                  <a:solidFill>
                    <a:srgbClr val="CC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kumimoji="0" lang="ru-RU" sz="3200" b="1" i="0" u="none" strike="noStrike" cap="none" normalizeH="0" baseline="0" dirty="0">
              <a:ln>
                <a:solidFill>
                  <a:srgbClr val="CC0000"/>
                </a:solidFill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Куб 22"/>
          <p:cNvSpPr/>
          <p:nvPr/>
        </p:nvSpPr>
        <p:spPr bwMode="auto">
          <a:xfrm>
            <a:off x="5166470" y="1133040"/>
            <a:ext cx="720080" cy="742727"/>
          </a:xfrm>
          <a:prstGeom prst="cub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200" b="1" dirty="0">
                <a:ln>
                  <a:solidFill>
                    <a:srgbClr val="CC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kumimoji="0" lang="ru-RU" sz="3200" b="1" i="0" u="none" strike="noStrike" cap="none" normalizeH="0" baseline="0" dirty="0">
              <a:ln>
                <a:solidFill>
                  <a:srgbClr val="CC0000"/>
                </a:solidFill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Куб 24"/>
          <p:cNvSpPr/>
          <p:nvPr/>
        </p:nvSpPr>
        <p:spPr bwMode="auto">
          <a:xfrm>
            <a:off x="8227497" y="1142948"/>
            <a:ext cx="720080" cy="742727"/>
          </a:xfrm>
          <a:prstGeom prst="cube">
            <a:avLst/>
          </a:prstGeom>
          <a:solidFill>
            <a:srgbClr val="D42C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200" b="1" dirty="0">
                <a:ln>
                  <a:solidFill>
                    <a:srgbClr val="CC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kumimoji="0" lang="ru-RU" sz="3200" b="1" i="0" u="none" strike="noStrike" cap="none" normalizeH="0" baseline="0" dirty="0">
              <a:ln>
                <a:solidFill>
                  <a:srgbClr val="CC0000"/>
                </a:solidFill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9690">
        <p:checker dir="vert"/>
        <p:sndAc>
          <p:stSnd>
            <p:snd r:embed="rId6" name="click.wav"/>
          </p:stSnd>
        </p:sndAc>
      </p:transition>
    </mc:Choice>
    <mc:Fallback xmlns="">
      <p:transition spd="slow" advClick="0" advTm="39690">
        <p:checker dir="vert"/>
        <p:sndAc>
          <p:stSnd>
            <p:snd r:embed="rId11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Scale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Scale>
                                      <p:cBhvr>
                                        <p:cTn id="17" dur="4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Scale>
                                      <p:cBhvr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Scale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Scale>
                                      <p:cBhvr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121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121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121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121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121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121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121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</p:bldLst>
  </p:timing>
  <p:extLst>
    <p:ext uri="{E180D4A7-C9FB-4DFB-919C-405C955672EB}">
      <p14:showEvtLst xmlns:p14="http://schemas.microsoft.com/office/powerpoint/2010/main">
        <p14:playEvt time="0" objId="3"/>
        <p14:stopEvt time="23237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 bwMode="auto">
          <a:xfrm>
            <a:off x="194259" y="929172"/>
            <a:ext cx="3888432" cy="5688632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Раньше никаких имен у дней недели не было. И из-за этого была страшная путаница. Захотел, например, кто-то прийти в гости, а когда не сказал. И вот день его ждут, два, три, а он всё не приходит. Перестали  ждать – а он тут как тут.</a:t>
            </a:r>
          </a:p>
          <a:p>
            <a:pPr marL="0" marR="0" indent="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Решили тогда дни имена себе придумать.</a:t>
            </a:r>
          </a:p>
          <a:p>
            <a:pPr marL="285750" marR="0" indent="-28575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буду понедельник, сказал первый день,- потому что я открываю неделю.</a:t>
            </a:r>
          </a:p>
          <a:p>
            <a:pPr marL="285750" marR="0" indent="-28575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я  - вторник, - потому что я – второй.</a:t>
            </a:r>
          </a:p>
          <a:p>
            <a:pPr marL="285750" marR="0" indent="-28575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А я тогда буду среда, сказал третий, - потому что я в середине недели.</a:t>
            </a:r>
          </a:p>
          <a:p>
            <a:pPr marL="285750" marR="0" indent="-28575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А я буду четверг, - потому что я – четвёртый.</a:t>
            </a:r>
          </a:p>
          <a:p>
            <a:pPr marL="285750" marR="0" indent="-28575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я пятница, - сказал следующий день, - я же пятая.</a:t>
            </a:r>
          </a:p>
          <a:p>
            <a:pPr marL="285750" marR="0" indent="-28575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А я суббота, потому что это значит отдых.</a:t>
            </a:r>
          </a:p>
          <a:p>
            <a:pPr marL="285750" marR="0" indent="-28575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  буду воскресенье, - сказал последний, седьмой день недели, - потому что в этот день воскрес Христос.</a:t>
            </a:r>
          </a:p>
          <a:p>
            <a:pPr marR="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Так все</a:t>
            </a:r>
            <a:r>
              <a:rPr kumimoji="0" lang="ru-RU" sz="1400" b="0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дни недели получили имена, и никто их больше уже не путал.</a:t>
            </a:r>
          </a:p>
          <a:p>
            <a:pPr marR="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85750" marR="0" indent="-28575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5"/>
          <p:cNvGrpSpPr>
            <a:grpSpLocks/>
          </p:cNvGrpSpPr>
          <p:nvPr/>
        </p:nvGrpSpPr>
        <p:grpSpPr bwMode="auto">
          <a:xfrm>
            <a:off x="1327772" y="-138424"/>
            <a:ext cx="8016875" cy="1795387"/>
            <a:chOff x="683568" y="201477"/>
            <a:chExt cx="8018166" cy="1968960"/>
          </a:xfrm>
          <a:gradFill flip="none" rotWithShape="1"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3000">
                <a:srgbClr val="3333CC"/>
              </a:gs>
              <a:gs pos="88000">
                <a:srgbClr val="1170FF"/>
              </a:gs>
              <a:gs pos="100000">
                <a:srgbClr val="006699"/>
              </a:gs>
            </a:gsLst>
            <a:lin ang="5400000" scaled="0"/>
            <a:tileRect/>
          </a:gradFill>
        </p:grpSpPr>
        <p:sp>
          <p:nvSpPr>
            <p:cNvPr id="6" name="Полилиния 5"/>
            <p:cNvSpPr/>
            <p:nvPr/>
          </p:nvSpPr>
          <p:spPr>
            <a:xfrm>
              <a:off x="683568" y="201477"/>
              <a:ext cx="8018166" cy="1968960"/>
            </a:xfrm>
            <a:custGeom>
              <a:avLst/>
              <a:gdLst>
                <a:gd name="connsiteX0" fmla="*/ 0 w 6624736"/>
                <a:gd name="connsiteY0" fmla="*/ 720080 h 1440160"/>
                <a:gd name="connsiteX1" fmla="*/ 2608725 w 6624736"/>
                <a:gd name="connsiteY1" fmla="*/ 16439 h 1440160"/>
                <a:gd name="connsiteX2" fmla="*/ 3312369 w 6624736"/>
                <a:gd name="connsiteY2" fmla="*/ 4 h 1440160"/>
                <a:gd name="connsiteX3" fmla="*/ 4016015 w 6624736"/>
                <a:gd name="connsiteY3" fmla="*/ 16439 h 1440160"/>
                <a:gd name="connsiteX4" fmla="*/ 6624736 w 6624736"/>
                <a:gd name="connsiteY4" fmla="*/ 720090 h 1440160"/>
                <a:gd name="connsiteX5" fmla="*/ 4016013 w 6624736"/>
                <a:gd name="connsiteY5" fmla="*/ 1423735 h 1440160"/>
                <a:gd name="connsiteX6" fmla="*/ 3312368 w 6624736"/>
                <a:gd name="connsiteY6" fmla="*/ 1440170 h 1440160"/>
                <a:gd name="connsiteX7" fmla="*/ 2608722 w 6624736"/>
                <a:gd name="connsiteY7" fmla="*/ 1423735 h 1440160"/>
                <a:gd name="connsiteX8" fmla="*/ 0 w 6624736"/>
                <a:gd name="connsiteY8" fmla="*/ 720086 h 1440160"/>
                <a:gd name="connsiteX9" fmla="*/ 0 w 6624736"/>
                <a:gd name="connsiteY9" fmla="*/ 720080 h 1440160"/>
                <a:gd name="connsiteX0" fmla="*/ 10484 w 6635232"/>
                <a:gd name="connsiteY0" fmla="*/ 741339 h 1461429"/>
                <a:gd name="connsiteX1" fmla="*/ 1522652 w 6635232"/>
                <a:gd name="connsiteY1" fmla="*/ 165275 h 1461429"/>
                <a:gd name="connsiteX2" fmla="*/ 3322853 w 6635232"/>
                <a:gd name="connsiteY2" fmla="*/ 21263 h 1461429"/>
                <a:gd name="connsiteX3" fmla="*/ 4026499 w 6635232"/>
                <a:gd name="connsiteY3" fmla="*/ 37698 h 1461429"/>
                <a:gd name="connsiteX4" fmla="*/ 6635220 w 6635232"/>
                <a:gd name="connsiteY4" fmla="*/ 741349 h 1461429"/>
                <a:gd name="connsiteX5" fmla="*/ 4026497 w 6635232"/>
                <a:gd name="connsiteY5" fmla="*/ 1444994 h 1461429"/>
                <a:gd name="connsiteX6" fmla="*/ 3322852 w 6635232"/>
                <a:gd name="connsiteY6" fmla="*/ 1461429 h 1461429"/>
                <a:gd name="connsiteX7" fmla="*/ 2619206 w 6635232"/>
                <a:gd name="connsiteY7" fmla="*/ 1444994 h 1461429"/>
                <a:gd name="connsiteX8" fmla="*/ 10484 w 6635232"/>
                <a:gd name="connsiteY8" fmla="*/ 741345 h 1461429"/>
                <a:gd name="connsiteX9" fmla="*/ 10484 w 6635232"/>
                <a:gd name="connsiteY9" fmla="*/ 741339 h 1461429"/>
                <a:gd name="connsiteX0" fmla="*/ 0 w 6696756"/>
                <a:gd name="connsiteY0" fmla="*/ 525316 h 1461429"/>
                <a:gd name="connsiteX1" fmla="*/ 1584176 w 6696756"/>
                <a:gd name="connsiteY1" fmla="*/ 165275 h 1461429"/>
                <a:gd name="connsiteX2" fmla="*/ 3384377 w 6696756"/>
                <a:gd name="connsiteY2" fmla="*/ 21263 h 1461429"/>
                <a:gd name="connsiteX3" fmla="*/ 4088023 w 6696756"/>
                <a:gd name="connsiteY3" fmla="*/ 37698 h 1461429"/>
                <a:gd name="connsiteX4" fmla="*/ 6696744 w 6696756"/>
                <a:gd name="connsiteY4" fmla="*/ 741349 h 1461429"/>
                <a:gd name="connsiteX5" fmla="*/ 4088021 w 6696756"/>
                <a:gd name="connsiteY5" fmla="*/ 1444994 h 1461429"/>
                <a:gd name="connsiteX6" fmla="*/ 3384376 w 6696756"/>
                <a:gd name="connsiteY6" fmla="*/ 1461429 h 1461429"/>
                <a:gd name="connsiteX7" fmla="*/ 2680730 w 6696756"/>
                <a:gd name="connsiteY7" fmla="*/ 1444994 h 1461429"/>
                <a:gd name="connsiteX8" fmla="*/ 72008 w 6696756"/>
                <a:gd name="connsiteY8" fmla="*/ 741345 h 1461429"/>
                <a:gd name="connsiteX9" fmla="*/ 0 w 6696756"/>
                <a:gd name="connsiteY9" fmla="*/ 525316 h 1461429"/>
                <a:gd name="connsiteX0" fmla="*/ 0 w 6696756"/>
                <a:gd name="connsiteY0" fmla="*/ 525316 h 1461429"/>
                <a:gd name="connsiteX1" fmla="*/ 1584176 w 6696756"/>
                <a:gd name="connsiteY1" fmla="*/ 165275 h 1461429"/>
                <a:gd name="connsiteX2" fmla="*/ 3384377 w 6696756"/>
                <a:gd name="connsiteY2" fmla="*/ 21263 h 1461429"/>
                <a:gd name="connsiteX3" fmla="*/ 4088023 w 6696756"/>
                <a:gd name="connsiteY3" fmla="*/ 37698 h 1461429"/>
                <a:gd name="connsiteX4" fmla="*/ 6696744 w 6696756"/>
                <a:gd name="connsiteY4" fmla="*/ 741349 h 1461429"/>
                <a:gd name="connsiteX5" fmla="*/ 4088021 w 6696756"/>
                <a:gd name="connsiteY5" fmla="*/ 1444994 h 1461429"/>
                <a:gd name="connsiteX6" fmla="*/ 3384376 w 6696756"/>
                <a:gd name="connsiteY6" fmla="*/ 1461429 h 1461429"/>
                <a:gd name="connsiteX7" fmla="*/ 2680730 w 6696756"/>
                <a:gd name="connsiteY7" fmla="*/ 1444994 h 1461429"/>
                <a:gd name="connsiteX8" fmla="*/ 288032 w 6696756"/>
                <a:gd name="connsiteY8" fmla="*/ 1029372 h 1461429"/>
                <a:gd name="connsiteX9" fmla="*/ 0 w 6696756"/>
                <a:gd name="connsiteY9" fmla="*/ 525316 h 1461429"/>
                <a:gd name="connsiteX0" fmla="*/ 0 w 6696756"/>
                <a:gd name="connsiteY0" fmla="*/ 525316 h 1506697"/>
                <a:gd name="connsiteX1" fmla="*/ 1584176 w 6696756"/>
                <a:gd name="connsiteY1" fmla="*/ 165275 h 1506697"/>
                <a:gd name="connsiteX2" fmla="*/ 3384377 w 6696756"/>
                <a:gd name="connsiteY2" fmla="*/ 21263 h 1506697"/>
                <a:gd name="connsiteX3" fmla="*/ 4088023 w 6696756"/>
                <a:gd name="connsiteY3" fmla="*/ 37698 h 1506697"/>
                <a:gd name="connsiteX4" fmla="*/ 6696744 w 6696756"/>
                <a:gd name="connsiteY4" fmla="*/ 741349 h 1506697"/>
                <a:gd name="connsiteX5" fmla="*/ 4088021 w 6696756"/>
                <a:gd name="connsiteY5" fmla="*/ 1444994 h 1506697"/>
                <a:gd name="connsiteX6" fmla="*/ 3384376 w 6696756"/>
                <a:gd name="connsiteY6" fmla="*/ 1461429 h 1506697"/>
                <a:gd name="connsiteX7" fmla="*/ 1728192 w 6696756"/>
                <a:gd name="connsiteY7" fmla="*/ 1173388 h 1506697"/>
                <a:gd name="connsiteX8" fmla="*/ 288032 w 6696756"/>
                <a:gd name="connsiteY8" fmla="*/ 1029372 h 1506697"/>
                <a:gd name="connsiteX9" fmla="*/ 0 w 6696756"/>
                <a:gd name="connsiteY9" fmla="*/ 525316 h 1506697"/>
                <a:gd name="connsiteX0" fmla="*/ 0 w 6696756"/>
                <a:gd name="connsiteY0" fmla="*/ 525316 h 1455919"/>
                <a:gd name="connsiteX1" fmla="*/ 1584176 w 6696756"/>
                <a:gd name="connsiteY1" fmla="*/ 165275 h 1455919"/>
                <a:gd name="connsiteX2" fmla="*/ 3384377 w 6696756"/>
                <a:gd name="connsiteY2" fmla="*/ 21263 h 1455919"/>
                <a:gd name="connsiteX3" fmla="*/ 4088023 w 6696756"/>
                <a:gd name="connsiteY3" fmla="*/ 37698 h 1455919"/>
                <a:gd name="connsiteX4" fmla="*/ 6696744 w 6696756"/>
                <a:gd name="connsiteY4" fmla="*/ 741349 h 1455919"/>
                <a:gd name="connsiteX5" fmla="*/ 4088021 w 6696756"/>
                <a:gd name="connsiteY5" fmla="*/ 1444994 h 1455919"/>
                <a:gd name="connsiteX6" fmla="*/ 3456384 w 6696756"/>
                <a:gd name="connsiteY6" fmla="*/ 1389412 h 1455919"/>
                <a:gd name="connsiteX7" fmla="*/ 1728192 w 6696756"/>
                <a:gd name="connsiteY7" fmla="*/ 1173388 h 1455919"/>
                <a:gd name="connsiteX8" fmla="*/ 288032 w 6696756"/>
                <a:gd name="connsiteY8" fmla="*/ 1029372 h 1455919"/>
                <a:gd name="connsiteX9" fmla="*/ 0 w 6696756"/>
                <a:gd name="connsiteY9" fmla="*/ 525316 h 1455919"/>
                <a:gd name="connsiteX0" fmla="*/ 0 w 6696756"/>
                <a:gd name="connsiteY0" fmla="*/ 525316 h 1413415"/>
                <a:gd name="connsiteX1" fmla="*/ 1584176 w 6696756"/>
                <a:gd name="connsiteY1" fmla="*/ 165275 h 1413415"/>
                <a:gd name="connsiteX2" fmla="*/ 3384377 w 6696756"/>
                <a:gd name="connsiteY2" fmla="*/ 21263 h 1413415"/>
                <a:gd name="connsiteX3" fmla="*/ 4088023 w 6696756"/>
                <a:gd name="connsiteY3" fmla="*/ 37698 h 1413415"/>
                <a:gd name="connsiteX4" fmla="*/ 6696744 w 6696756"/>
                <a:gd name="connsiteY4" fmla="*/ 741349 h 1413415"/>
                <a:gd name="connsiteX5" fmla="*/ 4896544 w 6696756"/>
                <a:gd name="connsiteY5" fmla="*/ 1317404 h 1413415"/>
                <a:gd name="connsiteX6" fmla="*/ 3456384 w 6696756"/>
                <a:gd name="connsiteY6" fmla="*/ 1389412 h 1413415"/>
                <a:gd name="connsiteX7" fmla="*/ 1728192 w 6696756"/>
                <a:gd name="connsiteY7" fmla="*/ 1173388 h 1413415"/>
                <a:gd name="connsiteX8" fmla="*/ 288032 w 6696756"/>
                <a:gd name="connsiteY8" fmla="*/ 1029372 h 1413415"/>
                <a:gd name="connsiteX9" fmla="*/ 0 w 6696756"/>
                <a:gd name="connsiteY9" fmla="*/ 525316 h 1413415"/>
                <a:gd name="connsiteX0" fmla="*/ 0 w 7017619"/>
                <a:gd name="connsiteY0" fmla="*/ 525316 h 1413415"/>
                <a:gd name="connsiteX1" fmla="*/ 1584176 w 7017619"/>
                <a:gd name="connsiteY1" fmla="*/ 165275 h 1413415"/>
                <a:gd name="connsiteX2" fmla="*/ 3384377 w 7017619"/>
                <a:gd name="connsiteY2" fmla="*/ 21263 h 1413415"/>
                <a:gd name="connsiteX3" fmla="*/ 4088023 w 7017619"/>
                <a:gd name="connsiteY3" fmla="*/ 37698 h 1413415"/>
                <a:gd name="connsiteX4" fmla="*/ 6696744 w 7017619"/>
                <a:gd name="connsiteY4" fmla="*/ 741349 h 1413415"/>
                <a:gd name="connsiteX5" fmla="*/ 6013276 w 7017619"/>
                <a:gd name="connsiteY5" fmla="*/ 1203848 h 1413415"/>
                <a:gd name="connsiteX6" fmla="*/ 4896544 w 7017619"/>
                <a:gd name="connsiteY6" fmla="*/ 1317404 h 1413415"/>
                <a:gd name="connsiteX7" fmla="*/ 3456384 w 7017619"/>
                <a:gd name="connsiteY7" fmla="*/ 1389412 h 1413415"/>
                <a:gd name="connsiteX8" fmla="*/ 1728192 w 7017619"/>
                <a:gd name="connsiteY8" fmla="*/ 1173388 h 1413415"/>
                <a:gd name="connsiteX9" fmla="*/ 288032 w 7017619"/>
                <a:gd name="connsiteY9" fmla="*/ 1029372 h 1413415"/>
                <a:gd name="connsiteX10" fmla="*/ 0 w 7017619"/>
                <a:gd name="connsiteY10" fmla="*/ 525316 h 1413415"/>
                <a:gd name="connsiteX0" fmla="*/ 0 w 7017619"/>
                <a:gd name="connsiteY0" fmla="*/ 525316 h 1413415"/>
                <a:gd name="connsiteX1" fmla="*/ 1584176 w 7017619"/>
                <a:gd name="connsiteY1" fmla="*/ 165275 h 1413415"/>
                <a:gd name="connsiteX2" fmla="*/ 3384377 w 7017619"/>
                <a:gd name="connsiteY2" fmla="*/ 21263 h 1413415"/>
                <a:gd name="connsiteX3" fmla="*/ 4088023 w 7017619"/>
                <a:gd name="connsiteY3" fmla="*/ 37698 h 1413415"/>
                <a:gd name="connsiteX4" fmla="*/ 6696744 w 7017619"/>
                <a:gd name="connsiteY4" fmla="*/ 741349 h 1413415"/>
                <a:gd name="connsiteX5" fmla="*/ 6624736 w 7017619"/>
                <a:gd name="connsiteY5" fmla="*/ 1317404 h 1413415"/>
                <a:gd name="connsiteX6" fmla="*/ 4896544 w 7017619"/>
                <a:gd name="connsiteY6" fmla="*/ 1317404 h 1413415"/>
                <a:gd name="connsiteX7" fmla="*/ 3456384 w 7017619"/>
                <a:gd name="connsiteY7" fmla="*/ 1389412 h 1413415"/>
                <a:gd name="connsiteX8" fmla="*/ 1728192 w 7017619"/>
                <a:gd name="connsiteY8" fmla="*/ 1173388 h 1413415"/>
                <a:gd name="connsiteX9" fmla="*/ 288032 w 7017619"/>
                <a:gd name="connsiteY9" fmla="*/ 1029372 h 1413415"/>
                <a:gd name="connsiteX10" fmla="*/ 0 w 7017619"/>
                <a:gd name="connsiteY10" fmla="*/ 525316 h 1413415"/>
                <a:gd name="connsiteX0" fmla="*/ 0 w 6888765"/>
                <a:gd name="connsiteY0" fmla="*/ 525316 h 1461420"/>
                <a:gd name="connsiteX1" fmla="*/ 1584176 w 6888765"/>
                <a:gd name="connsiteY1" fmla="*/ 165275 h 1461420"/>
                <a:gd name="connsiteX2" fmla="*/ 3384377 w 6888765"/>
                <a:gd name="connsiteY2" fmla="*/ 21263 h 1461420"/>
                <a:gd name="connsiteX3" fmla="*/ 4088023 w 6888765"/>
                <a:gd name="connsiteY3" fmla="*/ 37698 h 1461420"/>
                <a:gd name="connsiteX4" fmla="*/ 6480720 w 6888765"/>
                <a:gd name="connsiteY4" fmla="*/ 453308 h 1461420"/>
                <a:gd name="connsiteX5" fmla="*/ 6624736 w 6888765"/>
                <a:gd name="connsiteY5" fmla="*/ 1317404 h 1461420"/>
                <a:gd name="connsiteX6" fmla="*/ 4896544 w 6888765"/>
                <a:gd name="connsiteY6" fmla="*/ 1317404 h 1461420"/>
                <a:gd name="connsiteX7" fmla="*/ 3456384 w 6888765"/>
                <a:gd name="connsiteY7" fmla="*/ 1389412 h 1461420"/>
                <a:gd name="connsiteX8" fmla="*/ 1728192 w 6888765"/>
                <a:gd name="connsiteY8" fmla="*/ 1173388 h 1461420"/>
                <a:gd name="connsiteX9" fmla="*/ 288032 w 6888765"/>
                <a:gd name="connsiteY9" fmla="*/ 1029372 h 1461420"/>
                <a:gd name="connsiteX10" fmla="*/ 0 w 6888765"/>
                <a:gd name="connsiteY10" fmla="*/ 525316 h 1461420"/>
                <a:gd name="connsiteX0" fmla="*/ 0 w 6888765"/>
                <a:gd name="connsiteY0" fmla="*/ 525316 h 1461420"/>
                <a:gd name="connsiteX1" fmla="*/ 1584176 w 6888765"/>
                <a:gd name="connsiteY1" fmla="*/ 165275 h 1461420"/>
                <a:gd name="connsiteX2" fmla="*/ 3384377 w 6888765"/>
                <a:gd name="connsiteY2" fmla="*/ 21263 h 1461420"/>
                <a:gd name="connsiteX3" fmla="*/ 4088023 w 6888765"/>
                <a:gd name="connsiteY3" fmla="*/ 37698 h 1461420"/>
                <a:gd name="connsiteX4" fmla="*/ 5194126 w 6888765"/>
                <a:gd name="connsiteY4" fmla="*/ 79897 h 1461420"/>
                <a:gd name="connsiteX5" fmla="*/ 6480720 w 6888765"/>
                <a:gd name="connsiteY5" fmla="*/ 453308 h 1461420"/>
                <a:gd name="connsiteX6" fmla="*/ 6624736 w 6888765"/>
                <a:gd name="connsiteY6" fmla="*/ 1317404 h 1461420"/>
                <a:gd name="connsiteX7" fmla="*/ 4896544 w 6888765"/>
                <a:gd name="connsiteY7" fmla="*/ 1317404 h 1461420"/>
                <a:gd name="connsiteX8" fmla="*/ 3456384 w 6888765"/>
                <a:gd name="connsiteY8" fmla="*/ 1389412 h 1461420"/>
                <a:gd name="connsiteX9" fmla="*/ 1728192 w 6888765"/>
                <a:gd name="connsiteY9" fmla="*/ 1173388 h 1461420"/>
                <a:gd name="connsiteX10" fmla="*/ 288032 w 6888765"/>
                <a:gd name="connsiteY10" fmla="*/ 1029372 h 1461420"/>
                <a:gd name="connsiteX11" fmla="*/ 0 w 6888765"/>
                <a:gd name="connsiteY11" fmla="*/ 525316 h 1461420"/>
                <a:gd name="connsiteX0" fmla="*/ 0 w 6888765"/>
                <a:gd name="connsiteY0" fmla="*/ 525316 h 1461420"/>
                <a:gd name="connsiteX1" fmla="*/ 1584176 w 6888765"/>
                <a:gd name="connsiteY1" fmla="*/ 165275 h 1461420"/>
                <a:gd name="connsiteX2" fmla="*/ 3384377 w 6888765"/>
                <a:gd name="connsiteY2" fmla="*/ 21263 h 1461420"/>
                <a:gd name="connsiteX3" fmla="*/ 4088023 w 6888765"/>
                <a:gd name="connsiteY3" fmla="*/ 37698 h 1461420"/>
                <a:gd name="connsiteX4" fmla="*/ 5256584 w 6888765"/>
                <a:gd name="connsiteY4" fmla="*/ 453307 h 1461420"/>
                <a:gd name="connsiteX5" fmla="*/ 6480720 w 6888765"/>
                <a:gd name="connsiteY5" fmla="*/ 453308 h 1461420"/>
                <a:gd name="connsiteX6" fmla="*/ 6624736 w 6888765"/>
                <a:gd name="connsiteY6" fmla="*/ 1317404 h 1461420"/>
                <a:gd name="connsiteX7" fmla="*/ 4896544 w 6888765"/>
                <a:gd name="connsiteY7" fmla="*/ 1317404 h 1461420"/>
                <a:gd name="connsiteX8" fmla="*/ 3456384 w 6888765"/>
                <a:gd name="connsiteY8" fmla="*/ 1389412 h 1461420"/>
                <a:gd name="connsiteX9" fmla="*/ 1728192 w 6888765"/>
                <a:gd name="connsiteY9" fmla="*/ 1173388 h 1461420"/>
                <a:gd name="connsiteX10" fmla="*/ 288032 w 6888765"/>
                <a:gd name="connsiteY10" fmla="*/ 1029372 h 1461420"/>
                <a:gd name="connsiteX11" fmla="*/ 0 w 6888765"/>
                <a:gd name="connsiteY11" fmla="*/ 525316 h 1461420"/>
                <a:gd name="connsiteX0" fmla="*/ 0 w 6888765"/>
                <a:gd name="connsiteY0" fmla="*/ 497390 h 1433494"/>
                <a:gd name="connsiteX1" fmla="*/ 1584176 w 6888765"/>
                <a:gd name="connsiteY1" fmla="*/ 137349 h 1433494"/>
                <a:gd name="connsiteX2" fmla="*/ 2808312 w 6888765"/>
                <a:gd name="connsiteY2" fmla="*/ 209357 h 1433494"/>
                <a:gd name="connsiteX3" fmla="*/ 4088023 w 6888765"/>
                <a:gd name="connsiteY3" fmla="*/ 9772 h 1433494"/>
                <a:gd name="connsiteX4" fmla="*/ 5256584 w 6888765"/>
                <a:gd name="connsiteY4" fmla="*/ 425381 h 1433494"/>
                <a:gd name="connsiteX5" fmla="*/ 6480720 w 6888765"/>
                <a:gd name="connsiteY5" fmla="*/ 425382 h 1433494"/>
                <a:gd name="connsiteX6" fmla="*/ 6624736 w 6888765"/>
                <a:gd name="connsiteY6" fmla="*/ 1289478 h 1433494"/>
                <a:gd name="connsiteX7" fmla="*/ 4896544 w 6888765"/>
                <a:gd name="connsiteY7" fmla="*/ 1289478 h 1433494"/>
                <a:gd name="connsiteX8" fmla="*/ 3456384 w 6888765"/>
                <a:gd name="connsiteY8" fmla="*/ 1361486 h 1433494"/>
                <a:gd name="connsiteX9" fmla="*/ 1728192 w 6888765"/>
                <a:gd name="connsiteY9" fmla="*/ 1145462 h 1433494"/>
                <a:gd name="connsiteX10" fmla="*/ 288032 w 6888765"/>
                <a:gd name="connsiteY10" fmla="*/ 1001446 h 1433494"/>
                <a:gd name="connsiteX11" fmla="*/ 0 w 6888765"/>
                <a:gd name="connsiteY11" fmla="*/ 497390 h 1433494"/>
                <a:gd name="connsiteX0" fmla="*/ 514540 w 7403305"/>
                <a:gd name="connsiteY0" fmla="*/ 497390 h 1433494"/>
                <a:gd name="connsiteX1" fmla="*/ 1522652 w 7403305"/>
                <a:gd name="connsiteY1" fmla="*/ 137349 h 1433494"/>
                <a:gd name="connsiteX2" fmla="*/ 3322852 w 7403305"/>
                <a:gd name="connsiteY2" fmla="*/ 209357 h 1433494"/>
                <a:gd name="connsiteX3" fmla="*/ 4602563 w 7403305"/>
                <a:gd name="connsiteY3" fmla="*/ 9772 h 1433494"/>
                <a:gd name="connsiteX4" fmla="*/ 5771124 w 7403305"/>
                <a:gd name="connsiteY4" fmla="*/ 425381 h 1433494"/>
                <a:gd name="connsiteX5" fmla="*/ 6995260 w 7403305"/>
                <a:gd name="connsiteY5" fmla="*/ 425382 h 1433494"/>
                <a:gd name="connsiteX6" fmla="*/ 7139276 w 7403305"/>
                <a:gd name="connsiteY6" fmla="*/ 1289478 h 1433494"/>
                <a:gd name="connsiteX7" fmla="*/ 5411084 w 7403305"/>
                <a:gd name="connsiteY7" fmla="*/ 1289478 h 1433494"/>
                <a:gd name="connsiteX8" fmla="*/ 3970924 w 7403305"/>
                <a:gd name="connsiteY8" fmla="*/ 1361486 h 1433494"/>
                <a:gd name="connsiteX9" fmla="*/ 2242732 w 7403305"/>
                <a:gd name="connsiteY9" fmla="*/ 1145462 h 1433494"/>
                <a:gd name="connsiteX10" fmla="*/ 802572 w 7403305"/>
                <a:gd name="connsiteY10" fmla="*/ 1001446 h 1433494"/>
                <a:gd name="connsiteX11" fmla="*/ 514540 w 7403305"/>
                <a:gd name="connsiteY11" fmla="*/ 497390 h 1433494"/>
                <a:gd name="connsiteX0" fmla="*/ 514540 w 7403305"/>
                <a:gd name="connsiteY0" fmla="*/ 497390 h 1433494"/>
                <a:gd name="connsiteX1" fmla="*/ 1522652 w 7403305"/>
                <a:gd name="connsiteY1" fmla="*/ 137349 h 1433494"/>
                <a:gd name="connsiteX2" fmla="*/ 2527316 w 7403305"/>
                <a:gd name="connsiteY2" fmla="*/ 185321 h 1433494"/>
                <a:gd name="connsiteX3" fmla="*/ 3322852 w 7403305"/>
                <a:gd name="connsiteY3" fmla="*/ 209357 h 1433494"/>
                <a:gd name="connsiteX4" fmla="*/ 4602563 w 7403305"/>
                <a:gd name="connsiteY4" fmla="*/ 9772 h 1433494"/>
                <a:gd name="connsiteX5" fmla="*/ 5771124 w 7403305"/>
                <a:gd name="connsiteY5" fmla="*/ 425381 h 1433494"/>
                <a:gd name="connsiteX6" fmla="*/ 6995260 w 7403305"/>
                <a:gd name="connsiteY6" fmla="*/ 425382 h 1433494"/>
                <a:gd name="connsiteX7" fmla="*/ 7139276 w 7403305"/>
                <a:gd name="connsiteY7" fmla="*/ 1289478 h 1433494"/>
                <a:gd name="connsiteX8" fmla="*/ 5411084 w 7403305"/>
                <a:gd name="connsiteY8" fmla="*/ 1289478 h 1433494"/>
                <a:gd name="connsiteX9" fmla="*/ 3970924 w 7403305"/>
                <a:gd name="connsiteY9" fmla="*/ 1361486 h 1433494"/>
                <a:gd name="connsiteX10" fmla="*/ 2242732 w 7403305"/>
                <a:gd name="connsiteY10" fmla="*/ 1145462 h 1433494"/>
                <a:gd name="connsiteX11" fmla="*/ 802572 w 7403305"/>
                <a:gd name="connsiteY11" fmla="*/ 1001446 h 1433494"/>
                <a:gd name="connsiteX12" fmla="*/ 514540 w 7403305"/>
                <a:gd name="connsiteY12" fmla="*/ 497390 h 1433494"/>
                <a:gd name="connsiteX0" fmla="*/ 514540 w 7403305"/>
                <a:gd name="connsiteY0" fmla="*/ 497390 h 1433494"/>
                <a:gd name="connsiteX1" fmla="*/ 1522652 w 7403305"/>
                <a:gd name="connsiteY1" fmla="*/ 137349 h 1433494"/>
                <a:gd name="connsiteX2" fmla="*/ 2314740 w 7403305"/>
                <a:gd name="connsiteY2" fmla="*/ 209357 h 1433494"/>
                <a:gd name="connsiteX3" fmla="*/ 3322852 w 7403305"/>
                <a:gd name="connsiteY3" fmla="*/ 209357 h 1433494"/>
                <a:gd name="connsiteX4" fmla="*/ 4602563 w 7403305"/>
                <a:gd name="connsiteY4" fmla="*/ 9772 h 1433494"/>
                <a:gd name="connsiteX5" fmla="*/ 5771124 w 7403305"/>
                <a:gd name="connsiteY5" fmla="*/ 425381 h 1433494"/>
                <a:gd name="connsiteX6" fmla="*/ 6995260 w 7403305"/>
                <a:gd name="connsiteY6" fmla="*/ 425382 h 1433494"/>
                <a:gd name="connsiteX7" fmla="*/ 7139276 w 7403305"/>
                <a:gd name="connsiteY7" fmla="*/ 1289478 h 1433494"/>
                <a:gd name="connsiteX8" fmla="*/ 5411084 w 7403305"/>
                <a:gd name="connsiteY8" fmla="*/ 1289478 h 1433494"/>
                <a:gd name="connsiteX9" fmla="*/ 3970924 w 7403305"/>
                <a:gd name="connsiteY9" fmla="*/ 1361486 h 1433494"/>
                <a:gd name="connsiteX10" fmla="*/ 2242732 w 7403305"/>
                <a:gd name="connsiteY10" fmla="*/ 1145462 h 1433494"/>
                <a:gd name="connsiteX11" fmla="*/ 802572 w 7403305"/>
                <a:gd name="connsiteY11" fmla="*/ 1001446 h 1433494"/>
                <a:gd name="connsiteX12" fmla="*/ 514540 w 7403305"/>
                <a:gd name="connsiteY12" fmla="*/ 497390 h 1433494"/>
                <a:gd name="connsiteX0" fmla="*/ 658556 w 7547321"/>
                <a:gd name="connsiteY0" fmla="*/ 497390 h 1433494"/>
                <a:gd name="connsiteX1" fmla="*/ 1522652 w 7547321"/>
                <a:gd name="connsiteY1" fmla="*/ 137349 h 1433494"/>
                <a:gd name="connsiteX2" fmla="*/ 2458756 w 7547321"/>
                <a:gd name="connsiteY2" fmla="*/ 209357 h 1433494"/>
                <a:gd name="connsiteX3" fmla="*/ 3466868 w 7547321"/>
                <a:gd name="connsiteY3" fmla="*/ 209357 h 1433494"/>
                <a:gd name="connsiteX4" fmla="*/ 4746579 w 7547321"/>
                <a:gd name="connsiteY4" fmla="*/ 9772 h 1433494"/>
                <a:gd name="connsiteX5" fmla="*/ 5915140 w 7547321"/>
                <a:gd name="connsiteY5" fmla="*/ 425381 h 1433494"/>
                <a:gd name="connsiteX6" fmla="*/ 7139276 w 7547321"/>
                <a:gd name="connsiteY6" fmla="*/ 425382 h 1433494"/>
                <a:gd name="connsiteX7" fmla="*/ 7283292 w 7547321"/>
                <a:gd name="connsiteY7" fmla="*/ 1289478 h 1433494"/>
                <a:gd name="connsiteX8" fmla="*/ 5555100 w 7547321"/>
                <a:gd name="connsiteY8" fmla="*/ 1289478 h 1433494"/>
                <a:gd name="connsiteX9" fmla="*/ 4114940 w 7547321"/>
                <a:gd name="connsiteY9" fmla="*/ 1361486 h 1433494"/>
                <a:gd name="connsiteX10" fmla="*/ 2386748 w 7547321"/>
                <a:gd name="connsiteY10" fmla="*/ 1145462 h 1433494"/>
                <a:gd name="connsiteX11" fmla="*/ 946588 w 7547321"/>
                <a:gd name="connsiteY11" fmla="*/ 1001446 h 1433494"/>
                <a:gd name="connsiteX12" fmla="*/ 658556 w 7547321"/>
                <a:gd name="connsiteY12" fmla="*/ 497390 h 1433494"/>
                <a:gd name="connsiteX0" fmla="*/ 154500 w 7547321"/>
                <a:gd name="connsiteY0" fmla="*/ 641405 h 1433494"/>
                <a:gd name="connsiteX1" fmla="*/ 1522652 w 7547321"/>
                <a:gd name="connsiteY1" fmla="*/ 137349 h 1433494"/>
                <a:gd name="connsiteX2" fmla="*/ 2458756 w 7547321"/>
                <a:gd name="connsiteY2" fmla="*/ 209357 h 1433494"/>
                <a:gd name="connsiteX3" fmla="*/ 3466868 w 7547321"/>
                <a:gd name="connsiteY3" fmla="*/ 209357 h 1433494"/>
                <a:gd name="connsiteX4" fmla="*/ 4746579 w 7547321"/>
                <a:gd name="connsiteY4" fmla="*/ 9772 h 1433494"/>
                <a:gd name="connsiteX5" fmla="*/ 5915140 w 7547321"/>
                <a:gd name="connsiteY5" fmla="*/ 425381 h 1433494"/>
                <a:gd name="connsiteX6" fmla="*/ 7139276 w 7547321"/>
                <a:gd name="connsiteY6" fmla="*/ 425382 h 1433494"/>
                <a:gd name="connsiteX7" fmla="*/ 7283292 w 7547321"/>
                <a:gd name="connsiteY7" fmla="*/ 1289478 h 1433494"/>
                <a:gd name="connsiteX8" fmla="*/ 5555100 w 7547321"/>
                <a:gd name="connsiteY8" fmla="*/ 1289478 h 1433494"/>
                <a:gd name="connsiteX9" fmla="*/ 4114940 w 7547321"/>
                <a:gd name="connsiteY9" fmla="*/ 1361486 h 1433494"/>
                <a:gd name="connsiteX10" fmla="*/ 2386748 w 7547321"/>
                <a:gd name="connsiteY10" fmla="*/ 1145462 h 1433494"/>
                <a:gd name="connsiteX11" fmla="*/ 946588 w 7547321"/>
                <a:gd name="connsiteY11" fmla="*/ 1001446 h 1433494"/>
                <a:gd name="connsiteX12" fmla="*/ 154500 w 7547321"/>
                <a:gd name="connsiteY12" fmla="*/ 641405 h 1433494"/>
                <a:gd name="connsiteX0" fmla="*/ 154500 w 7547321"/>
                <a:gd name="connsiteY0" fmla="*/ 641405 h 1433494"/>
                <a:gd name="connsiteX1" fmla="*/ 1522652 w 7547321"/>
                <a:gd name="connsiteY1" fmla="*/ 137349 h 1433494"/>
                <a:gd name="connsiteX2" fmla="*/ 2458756 w 7547321"/>
                <a:gd name="connsiteY2" fmla="*/ 209357 h 1433494"/>
                <a:gd name="connsiteX3" fmla="*/ 3466868 w 7547321"/>
                <a:gd name="connsiteY3" fmla="*/ 209357 h 1433494"/>
                <a:gd name="connsiteX4" fmla="*/ 4746579 w 7547321"/>
                <a:gd name="connsiteY4" fmla="*/ 9772 h 1433494"/>
                <a:gd name="connsiteX5" fmla="*/ 5915140 w 7547321"/>
                <a:gd name="connsiteY5" fmla="*/ 425381 h 1433494"/>
                <a:gd name="connsiteX6" fmla="*/ 7139276 w 7547321"/>
                <a:gd name="connsiteY6" fmla="*/ 425382 h 1433494"/>
                <a:gd name="connsiteX7" fmla="*/ 7283292 w 7547321"/>
                <a:gd name="connsiteY7" fmla="*/ 1289478 h 1433494"/>
                <a:gd name="connsiteX8" fmla="*/ 5555100 w 7547321"/>
                <a:gd name="connsiteY8" fmla="*/ 1289478 h 1433494"/>
                <a:gd name="connsiteX9" fmla="*/ 4114940 w 7547321"/>
                <a:gd name="connsiteY9" fmla="*/ 1361486 h 1433494"/>
                <a:gd name="connsiteX10" fmla="*/ 2386748 w 7547321"/>
                <a:gd name="connsiteY10" fmla="*/ 1145462 h 1433494"/>
                <a:gd name="connsiteX11" fmla="*/ 802572 w 7547321"/>
                <a:gd name="connsiteY11" fmla="*/ 857429 h 1433494"/>
                <a:gd name="connsiteX12" fmla="*/ 154500 w 7547321"/>
                <a:gd name="connsiteY12" fmla="*/ 641405 h 1433494"/>
                <a:gd name="connsiteX0" fmla="*/ 154500 w 7547321"/>
                <a:gd name="connsiteY0" fmla="*/ 641405 h 1433494"/>
                <a:gd name="connsiteX1" fmla="*/ 1522652 w 7547321"/>
                <a:gd name="connsiteY1" fmla="*/ 137349 h 1433494"/>
                <a:gd name="connsiteX2" fmla="*/ 2458756 w 7547321"/>
                <a:gd name="connsiteY2" fmla="*/ 209357 h 1433494"/>
                <a:gd name="connsiteX3" fmla="*/ 3466868 w 7547321"/>
                <a:gd name="connsiteY3" fmla="*/ 209357 h 1433494"/>
                <a:gd name="connsiteX4" fmla="*/ 4746579 w 7547321"/>
                <a:gd name="connsiteY4" fmla="*/ 9772 h 1433494"/>
                <a:gd name="connsiteX5" fmla="*/ 5915140 w 7547321"/>
                <a:gd name="connsiteY5" fmla="*/ 425381 h 1433494"/>
                <a:gd name="connsiteX6" fmla="*/ 7139276 w 7547321"/>
                <a:gd name="connsiteY6" fmla="*/ 425382 h 1433494"/>
                <a:gd name="connsiteX7" fmla="*/ 7283292 w 7547321"/>
                <a:gd name="connsiteY7" fmla="*/ 1289478 h 1433494"/>
                <a:gd name="connsiteX8" fmla="*/ 5555100 w 7547321"/>
                <a:gd name="connsiteY8" fmla="*/ 1289478 h 1433494"/>
                <a:gd name="connsiteX9" fmla="*/ 4114940 w 7547321"/>
                <a:gd name="connsiteY9" fmla="*/ 1361486 h 1433494"/>
                <a:gd name="connsiteX10" fmla="*/ 1882692 w 7547321"/>
                <a:gd name="connsiteY10" fmla="*/ 1145461 h 1433494"/>
                <a:gd name="connsiteX11" fmla="*/ 802572 w 7547321"/>
                <a:gd name="connsiteY11" fmla="*/ 857429 h 1433494"/>
                <a:gd name="connsiteX12" fmla="*/ 154500 w 7547321"/>
                <a:gd name="connsiteY12" fmla="*/ 641405 h 1433494"/>
                <a:gd name="connsiteX0" fmla="*/ 154500 w 7547321"/>
                <a:gd name="connsiteY0" fmla="*/ 641405 h 1690319"/>
                <a:gd name="connsiteX1" fmla="*/ 1522652 w 7547321"/>
                <a:gd name="connsiteY1" fmla="*/ 137349 h 1690319"/>
                <a:gd name="connsiteX2" fmla="*/ 2458756 w 7547321"/>
                <a:gd name="connsiteY2" fmla="*/ 209357 h 1690319"/>
                <a:gd name="connsiteX3" fmla="*/ 3466868 w 7547321"/>
                <a:gd name="connsiteY3" fmla="*/ 209357 h 1690319"/>
                <a:gd name="connsiteX4" fmla="*/ 4746579 w 7547321"/>
                <a:gd name="connsiteY4" fmla="*/ 9772 h 1690319"/>
                <a:gd name="connsiteX5" fmla="*/ 5915140 w 7547321"/>
                <a:gd name="connsiteY5" fmla="*/ 425381 h 1690319"/>
                <a:gd name="connsiteX6" fmla="*/ 7139276 w 7547321"/>
                <a:gd name="connsiteY6" fmla="*/ 425382 h 1690319"/>
                <a:gd name="connsiteX7" fmla="*/ 7283292 w 7547321"/>
                <a:gd name="connsiteY7" fmla="*/ 1289478 h 1690319"/>
                <a:gd name="connsiteX8" fmla="*/ 5555100 w 7547321"/>
                <a:gd name="connsiteY8" fmla="*/ 1289478 h 1690319"/>
                <a:gd name="connsiteX9" fmla="*/ 4114940 w 7547321"/>
                <a:gd name="connsiteY9" fmla="*/ 1361486 h 1690319"/>
                <a:gd name="connsiteX10" fmla="*/ 1882692 w 7547321"/>
                <a:gd name="connsiteY10" fmla="*/ 1145461 h 1690319"/>
                <a:gd name="connsiteX11" fmla="*/ 802572 w 7547321"/>
                <a:gd name="connsiteY11" fmla="*/ 857429 h 1690319"/>
                <a:gd name="connsiteX12" fmla="*/ 154500 w 7547321"/>
                <a:gd name="connsiteY12" fmla="*/ 641405 h 1690319"/>
                <a:gd name="connsiteX0" fmla="*/ 154500 w 7547321"/>
                <a:gd name="connsiteY0" fmla="*/ 641405 h 1690319"/>
                <a:gd name="connsiteX1" fmla="*/ 1522652 w 7547321"/>
                <a:gd name="connsiteY1" fmla="*/ 137349 h 1690319"/>
                <a:gd name="connsiteX2" fmla="*/ 2458756 w 7547321"/>
                <a:gd name="connsiteY2" fmla="*/ 209357 h 1690319"/>
                <a:gd name="connsiteX3" fmla="*/ 3466868 w 7547321"/>
                <a:gd name="connsiteY3" fmla="*/ 209357 h 1690319"/>
                <a:gd name="connsiteX4" fmla="*/ 4746579 w 7547321"/>
                <a:gd name="connsiteY4" fmla="*/ 9772 h 1690319"/>
                <a:gd name="connsiteX5" fmla="*/ 5915140 w 7547321"/>
                <a:gd name="connsiteY5" fmla="*/ 425381 h 1690319"/>
                <a:gd name="connsiteX6" fmla="*/ 7139276 w 7547321"/>
                <a:gd name="connsiteY6" fmla="*/ 425382 h 1690319"/>
                <a:gd name="connsiteX7" fmla="*/ 7283292 w 7547321"/>
                <a:gd name="connsiteY7" fmla="*/ 1289478 h 1690319"/>
                <a:gd name="connsiteX8" fmla="*/ 5555100 w 7547321"/>
                <a:gd name="connsiteY8" fmla="*/ 1289478 h 1690319"/>
                <a:gd name="connsiteX9" fmla="*/ 4114940 w 7547321"/>
                <a:gd name="connsiteY9" fmla="*/ 1361486 h 1690319"/>
                <a:gd name="connsiteX10" fmla="*/ 1882692 w 7547321"/>
                <a:gd name="connsiteY10" fmla="*/ 1145461 h 1690319"/>
                <a:gd name="connsiteX11" fmla="*/ 802572 w 7547321"/>
                <a:gd name="connsiteY11" fmla="*/ 857429 h 1690319"/>
                <a:gd name="connsiteX12" fmla="*/ 154500 w 7547321"/>
                <a:gd name="connsiteY12" fmla="*/ 641405 h 1690319"/>
                <a:gd name="connsiteX0" fmla="*/ 154500 w 7547321"/>
                <a:gd name="connsiteY0" fmla="*/ 641405 h 1834335"/>
                <a:gd name="connsiteX1" fmla="*/ 1522652 w 7547321"/>
                <a:gd name="connsiteY1" fmla="*/ 137349 h 1834335"/>
                <a:gd name="connsiteX2" fmla="*/ 2458756 w 7547321"/>
                <a:gd name="connsiteY2" fmla="*/ 209357 h 1834335"/>
                <a:gd name="connsiteX3" fmla="*/ 3466868 w 7547321"/>
                <a:gd name="connsiteY3" fmla="*/ 209357 h 1834335"/>
                <a:gd name="connsiteX4" fmla="*/ 4746579 w 7547321"/>
                <a:gd name="connsiteY4" fmla="*/ 9772 h 1834335"/>
                <a:gd name="connsiteX5" fmla="*/ 5915140 w 7547321"/>
                <a:gd name="connsiteY5" fmla="*/ 425381 h 1834335"/>
                <a:gd name="connsiteX6" fmla="*/ 7139276 w 7547321"/>
                <a:gd name="connsiteY6" fmla="*/ 425382 h 1834335"/>
                <a:gd name="connsiteX7" fmla="*/ 7283292 w 7547321"/>
                <a:gd name="connsiteY7" fmla="*/ 1289478 h 1834335"/>
                <a:gd name="connsiteX8" fmla="*/ 5555100 w 7547321"/>
                <a:gd name="connsiteY8" fmla="*/ 1289478 h 1834335"/>
                <a:gd name="connsiteX9" fmla="*/ 4114940 w 7547321"/>
                <a:gd name="connsiteY9" fmla="*/ 1361486 h 1834335"/>
                <a:gd name="connsiteX10" fmla="*/ 2098716 w 7547321"/>
                <a:gd name="connsiteY10" fmla="*/ 1289477 h 1834335"/>
                <a:gd name="connsiteX11" fmla="*/ 802572 w 7547321"/>
                <a:gd name="connsiteY11" fmla="*/ 857429 h 1834335"/>
                <a:gd name="connsiteX12" fmla="*/ 154500 w 7547321"/>
                <a:gd name="connsiteY12" fmla="*/ 641405 h 1834335"/>
                <a:gd name="connsiteX0" fmla="*/ 154500 w 7547321"/>
                <a:gd name="connsiteY0" fmla="*/ 641405 h 1834335"/>
                <a:gd name="connsiteX1" fmla="*/ 1522652 w 7547321"/>
                <a:gd name="connsiteY1" fmla="*/ 137349 h 1834335"/>
                <a:gd name="connsiteX2" fmla="*/ 2458756 w 7547321"/>
                <a:gd name="connsiteY2" fmla="*/ 209357 h 1834335"/>
                <a:gd name="connsiteX3" fmla="*/ 3466868 w 7547321"/>
                <a:gd name="connsiteY3" fmla="*/ 209357 h 1834335"/>
                <a:gd name="connsiteX4" fmla="*/ 4746579 w 7547321"/>
                <a:gd name="connsiteY4" fmla="*/ 9772 h 1834335"/>
                <a:gd name="connsiteX5" fmla="*/ 5915140 w 7547321"/>
                <a:gd name="connsiteY5" fmla="*/ 425381 h 1834335"/>
                <a:gd name="connsiteX6" fmla="*/ 7139276 w 7547321"/>
                <a:gd name="connsiteY6" fmla="*/ 425382 h 1834335"/>
                <a:gd name="connsiteX7" fmla="*/ 7283292 w 7547321"/>
                <a:gd name="connsiteY7" fmla="*/ 1289478 h 1834335"/>
                <a:gd name="connsiteX8" fmla="*/ 5555100 w 7547321"/>
                <a:gd name="connsiteY8" fmla="*/ 1289478 h 1834335"/>
                <a:gd name="connsiteX9" fmla="*/ 4114940 w 7547321"/>
                <a:gd name="connsiteY9" fmla="*/ 1361486 h 1834335"/>
                <a:gd name="connsiteX10" fmla="*/ 2098716 w 7547321"/>
                <a:gd name="connsiteY10" fmla="*/ 1289477 h 1834335"/>
                <a:gd name="connsiteX11" fmla="*/ 802572 w 7547321"/>
                <a:gd name="connsiteY11" fmla="*/ 857429 h 1834335"/>
                <a:gd name="connsiteX12" fmla="*/ 154500 w 7547321"/>
                <a:gd name="connsiteY12" fmla="*/ 641405 h 1834335"/>
                <a:gd name="connsiteX0" fmla="*/ 154500 w 7547321"/>
                <a:gd name="connsiteY0" fmla="*/ 641405 h 1834335"/>
                <a:gd name="connsiteX1" fmla="*/ 1522652 w 7547321"/>
                <a:gd name="connsiteY1" fmla="*/ 137349 h 1834335"/>
                <a:gd name="connsiteX2" fmla="*/ 2458756 w 7547321"/>
                <a:gd name="connsiteY2" fmla="*/ 209357 h 1834335"/>
                <a:gd name="connsiteX3" fmla="*/ 3466868 w 7547321"/>
                <a:gd name="connsiteY3" fmla="*/ 209357 h 1834335"/>
                <a:gd name="connsiteX4" fmla="*/ 4746579 w 7547321"/>
                <a:gd name="connsiteY4" fmla="*/ 9772 h 1834335"/>
                <a:gd name="connsiteX5" fmla="*/ 5915140 w 7547321"/>
                <a:gd name="connsiteY5" fmla="*/ 425381 h 1834335"/>
                <a:gd name="connsiteX6" fmla="*/ 7139276 w 7547321"/>
                <a:gd name="connsiteY6" fmla="*/ 425382 h 1834335"/>
                <a:gd name="connsiteX7" fmla="*/ 7283292 w 7547321"/>
                <a:gd name="connsiteY7" fmla="*/ 1289478 h 1834335"/>
                <a:gd name="connsiteX8" fmla="*/ 5555100 w 7547321"/>
                <a:gd name="connsiteY8" fmla="*/ 1289478 h 1834335"/>
                <a:gd name="connsiteX9" fmla="*/ 4114940 w 7547321"/>
                <a:gd name="connsiteY9" fmla="*/ 1361486 h 1834335"/>
                <a:gd name="connsiteX10" fmla="*/ 2098716 w 7547321"/>
                <a:gd name="connsiteY10" fmla="*/ 1289477 h 1834335"/>
                <a:gd name="connsiteX11" fmla="*/ 802572 w 7547321"/>
                <a:gd name="connsiteY11" fmla="*/ 857429 h 1834335"/>
                <a:gd name="connsiteX12" fmla="*/ 154500 w 7547321"/>
                <a:gd name="connsiteY12" fmla="*/ 641405 h 1834335"/>
                <a:gd name="connsiteX0" fmla="*/ 154500 w 7547321"/>
                <a:gd name="connsiteY0" fmla="*/ 641405 h 1834335"/>
                <a:gd name="connsiteX1" fmla="*/ 1522652 w 7547321"/>
                <a:gd name="connsiteY1" fmla="*/ 137349 h 1834335"/>
                <a:gd name="connsiteX2" fmla="*/ 2458756 w 7547321"/>
                <a:gd name="connsiteY2" fmla="*/ 209357 h 1834335"/>
                <a:gd name="connsiteX3" fmla="*/ 3466868 w 7547321"/>
                <a:gd name="connsiteY3" fmla="*/ 209357 h 1834335"/>
                <a:gd name="connsiteX4" fmla="*/ 4746579 w 7547321"/>
                <a:gd name="connsiteY4" fmla="*/ 9772 h 1834335"/>
                <a:gd name="connsiteX5" fmla="*/ 5915140 w 7547321"/>
                <a:gd name="connsiteY5" fmla="*/ 425381 h 1834335"/>
                <a:gd name="connsiteX6" fmla="*/ 7139276 w 7547321"/>
                <a:gd name="connsiteY6" fmla="*/ 425382 h 1834335"/>
                <a:gd name="connsiteX7" fmla="*/ 7283292 w 7547321"/>
                <a:gd name="connsiteY7" fmla="*/ 1289478 h 1834335"/>
                <a:gd name="connsiteX8" fmla="*/ 5555100 w 7547321"/>
                <a:gd name="connsiteY8" fmla="*/ 1289478 h 1834335"/>
                <a:gd name="connsiteX9" fmla="*/ 4114940 w 7547321"/>
                <a:gd name="connsiteY9" fmla="*/ 1361486 h 1834335"/>
                <a:gd name="connsiteX10" fmla="*/ 2098716 w 7547321"/>
                <a:gd name="connsiteY10" fmla="*/ 1289477 h 1834335"/>
                <a:gd name="connsiteX11" fmla="*/ 802572 w 7547321"/>
                <a:gd name="connsiteY11" fmla="*/ 857429 h 1834335"/>
                <a:gd name="connsiteX12" fmla="*/ 154500 w 7547321"/>
                <a:gd name="connsiteY12" fmla="*/ 641405 h 1834335"/>
                <a:gd name="connsiteX0" fmla="*/ 154500 w 7547321"/>
                <a:gd name="connsiteY0" fmla="*/ 641405 h 1834335"/>
                <a:gd name="connsiteX1" fmla="*/ 1522652 w 7547321"/>
                <a:gd name="connsiteY1" fmla="*/ 137349 h 1834335"/>
                <a:gd name="connsiteX2" fmla="*/ 2458756 w 7547321"/>
                <a:gd name="connsiteY2" fmla="*/ 209357 h 1834335"/>
                <a:gd name="connsiteX3" fmla="*/ 3466868 w 7547321"/>
                <a:gd name="connsiteY3" fmla="*/ 209357 h 1834335"/>
                <a:gd name="connsiteX4" fmla="*/ 4746579 w 7547321"/>
                <a:gd name="connsiteY4" fmla="*/ 9772 h 1834335"/>
                <a:gd name="connsiteX5" fmla="*/ 5915140 w 7547321"/>
                <a:gd name="connsiteY5" fmla="*/ 425381 h 1834335"/>
                <a:gd name="connsiteX6" fmla="*/ 7139276 w 7547321"/>
                <a:gd name="connsiteY6" fmla="*/ 425382 h 1834335"/>
                <a:gd name="connsiteX7" fmla="*/ 7283292 w 7547321"/>
                <a:gd name="connsiteY7" fmla="*/ 1289478 h 1834335"/>
                <a:gd name="connsiteX8" fmla="*/ 5555100 w 7547321"/>
                <a:gd name="connsiteY8" fmla="*/ 1289478 h 1834335"/>
                <a:gd name="connsiteX9" fmla="*/ 4114940 w 7547321"/>
                <a:gd name="connsiteY9" fmla="*/ 1361486 h 1834335"/>
                <a:gd name="connsiteX10" fmla="*/ 2098716 w 7547321"/>
                <a:gd name="connsiteY10" fmla="*/ 1289477 h 1834335"/>
                <a:gd name="connsiteX11" fmla="*/ 802572 w 7547321"/>
                <a:gd name="connsiteY11" fmla="*/ 857429 h 1834335"/>
                <a:gd name="connsiteX12" fmla="*/ 154500 w 7547321"/>
                <a:gd name="connsiteY12" fmla="*/ 641405 h 1834335"/>
                <a:gd name="connsiteX0" fmla="*/ 154500 w 7547321"/>
                <a:gd name="connsiteY0" fmla="*/ 641405 h 1834335"/>
                <a:gd name="connsiteX1" fmla="*/ 1522652 w 7547321"/>
                <a:gd name="connsiteY1" fmla="*/ 137349 h 1834335"/>
                <a:gd name="connsiteX2" fmla="*/ 2458756 w 7547321"/>
                <a:gd name="connsiteY2" fmla="*/ 209357 h 1834335"/>
                <a:gd name="connsiteX3" fmla="*/ 3466868 w 7547321"/>
                <a:gd name="connsiteY3" fmla="*/ 209357 h 1834335"/>
                <a:gd name="connsiteX4" fmla="*/ 4746579 w 7547321"/>
                <a:gd name="connsiteY4" fmla="*/ 9772 h 1834335"/>
                <a:gd name="connsiteX5" fmla="*/ 5915140 w 7547321"/>
                <a:gd name="connsiteY5" fmla="*/ 425381 h 1834335"/>
                <a:gd name="connsiteX6" fmla="*/ 7139276 w 7547321"/>
                <a:gd name="connsiteY6" fmla="*/ 425382 h 1834335"/>
                <a:gd name="connsiteX7" fmla="*/ 7283292 w 7547321"/>
                <a:gd name="connsiteY7" fmla="*/ 1289478 h 1834335"/>
                <a:gd name="connsiteX8" fmla="*/ 5555100 w 7547321"/>
                <a:gd name="connsiteY8" fmla="*/ 1289478 h 1834335"/>
                <a:gd name="connsiteX9" fmla="*/ 4114940 w 7547321"/>
                <a:gd name="connsiteY9" fmla="*/ 1361486 h 1834335"/>
                <a:gd name="connsiteX10" fmla="*/ 2098716 w 7547321"/>
                <a:gd name="connsiteY10" fmla="*/ 1289477 h 1834335"/>
                <a:gd name="connsiteX11" fmla="*/ 802572 w 7547321"/>
                <a:gd name="connsiteY11" fmla="*/ 857429 h 1834335"/>
                <a:gd name="connsiteX12" fmla="*/ 154500 w 7547321"/>
                <a:gd name="connsiteY12" fmla="*/ 641405 h 1834335"/>
                <a:gd name="connsiteX0" fmla="*/ 370524 w 7763345"/>
                <a:gd name="connsiteY0" fmla="*/ 641405 h 1834335"/>
                <a:gd name="connsiteX1" fmla="*/ 1522652 w 7763345"/>
                <a:gd name="connsiteY1" fmla="*/ 209357 h 1834335"/>
                <a:gd name="connsiteX2" fmla="*/ 2674780 w 7763345"/>
                <a:gd name="connsiteY2" fmla="*/ 209357 h 1834335"/>
                <a:gd name="connsiteX3" fmla="*/ 3682892 w 7763345"/>
                <a:gd name="connsiteY3" fmla="*/ 209357 h 1834335"/>
                <a:gd name="connsiteX4" fmla="*/ 4962603 w 7763345"/>
                <a:gd name="connsiteY4" fmla="*/ 9772 h 1834335"/>
                <a:gd name="connsiteX5" fmla="*/ 6131164 w 7763345"/>
                <a:gd name="connsiteY5" fmla="*/ 425381 h 1834335"/>
                <a:gd name="connsiteX6" fmla="*/ 7355300 w 7763345"/>
                <a:gd name="connsiteY6" fmla="*/ 425382 h 1834335"/>
                <a:gd name="connsiteX7" fmla="*/ 7499316 w 7763345"/>
                <a:gd name="connsiteY7" fmla="*/ 1289478 h 1834335"/>
                <a:gd name="connsiteX8" fmla="*/ 5771124 w 7763345"/>
                <a:gd name="connsiteY8" fmla="*/ 1289478 h 1834335"/>
                <a:gd name="connsiteX9" fmla="*/ 4330964 w 7763345"/>
                <a:gd name="connsiteY9" fmla="*/ 1361486 h 1834335"/>
                <a:gd name="connsiteX10" fmla="*/ 2314740 w 7763345"/>
                <a:gd name="connsiteY10" fmla="*/ 1289477 h 1834335"/>
                <a:gd name="connsiteX11" fmla="*/ 1018596 w 7763345"/>
                <a:gd name="connsiteY11" fmla="*/ 857429 h 1834335"/>
                <a:gd name="connsiteX12" fmla="*/ 370524 w 7763345"/>
                <a:gd name="connsiteY12" fmla="*/ 641405 h 1834335"/>
                <a:gd name="connsiteX0" fmla="*/ 151029 w 7543850"/>
                <a:gd name="connsiteY0" fmla="*/ 722834 h 1915764"/>
                <a:gd name="connsiteX1" fmla="*/ 1303157 w 7543850"/>
                <a:gd name="connsiteY1" fmla="*/ 290786 h 1915764"/>
                <a:gd name="connsiteX2" fmla="*/ 2455285 w 7543850"/>
                <a:gd name="connsiteY2" fmla="*/ 290786 h 1915764"/>
                <a:gd name="connsiteX3" fmla="*/ 3463397 w 7543850"/>
                <a:gd name="connsiteY3" fmla="*/ 290786 h 1915764"/>
                <a:gd name="connsiteX4" fmla="*/ 4743108 w 7543850"/>
                <a:gd name="connsiteY4" fmla="*/ 91201 h 1915764"/>
                <a:gd name="connsiteX5" fmla="*/ 5911669 w 7543850"/>
                <a:gd name="connsiteY5" fmla="*/ 506810 h 1915764"/>
                <a:gd name="connsiteX6" fmla="*/ 7135805 w 7543850"/>
                <a:gd name="connsiteY6" fmla="*/ 506811 h 1915764"/>
                <a:gd name="connsiteX7" fmla="*/ 7279821 w 7543850"/>
                <a:gd name="connsiteY7" fmla="*/ 1370907 h 1915764"/>
                <a:gd name="connsiteX8" fmla="*/ 5551629 w 7543850"/>
                <a:gd name="connsiteY8" fmla="*/ 1370907 h 1915764"/>
                <a:gd name="connsiteX9" fmla="*/ 4111469 w 7543850"/>
                <a:gd name="connsiteY9" fmla="*/ 1442915 h 1915764"/>
                <a:gd name="connsiteX10" fmla="*/ 2095245 w 7543850"/>
                <a:gd name="connsiteY10" fmla="*/ 1370906 h 1915764"/>
                <a:gd name="connsiteX11" fmla="*/ 799101 w 7543850"/>
                <a:gd name="connsiteY11" fmla="*/ 938858 h 1915764"/>
                <a:gd name="connsiteX12" fmla="*/ 151029 w 7543850"/>
                <a:gd name="connsiteY12" fmla="*/ 722834 h 1915764"/>
                <a:gd name="connsiteX0" fmla="*/ 151029 w 7543850"/>
                <a:gd name="connsiteY0" fmla="*/ 959962 h 2152892"/>
                <a:gd name="connsiteX1" fmla="*/ 1303157 w 7543850"/>
                <a:gd name="connsiteY1" fmla="*/ 527914 h 2152892"/>
                <a:gd name="connsiteX2" fmla="*/ 2455285 w 7543850"/>
                <a:gd name="connsiteY2" fmla="*/ 527914 h 2152892"/>
                <a:gd name="connsiteX3" fmla="*/ 3463397 w 7543850"/>
                <a:gd name="connsiteY3" fmla="*/ 527914 h 2152892"/>
                <a:gd name="connsiteX4" fmla="*/ 4743108 w 7543850"/>
                <a:gd name="connsiteY4" fmla="*/ 328329 h 2152892"/>
                <a:gd name="connsiteX5" fmla="*/ 5911669 w 7543850"/>
                <a:gd name="connsiteY5" fmla="*/ 743938 h 2152892"/>
                <a:gd name="connsiteX6" fmla="*/ 7135805 w 7543850"/>
                <a:gd name="connsiteY6" fmla="*/ 743939 h 2152892"/>
                <a:gd name="connsiteX7" fmla="*/ 7279821 w 7543850"/>
                <a:gd name="connsiteY7" fmla="*/ 1608035 h 2152892"/>
                <a:gd name="connsiteX8" fmla="*/ 5551629 w 7543850"/>
                <a:gd name="connsiteY8" fmla="*/ 1608035 h 2152892"/>
                <a:gd name="connsiteX9" fmla="*/ 4111469 w 7543850"/>
                <a:gd name="connsiteY9" fmla="*/ 1680043 h 2152892"/>
                <a:gd name="connsiteX10" fmla="*/ 2095245 w 7543850"/>
                <a:gd name="connsiteY10" fmla="*/ 1608034 h 2152892"/>
                <a:gd name="connsiteX11" fmla="*/ 799101 w 7543850"/>
                <a:gd name="connsiteY11" fmla="*/ 1175986 h 2152892"/>
                <a:gd name="connsiteX12" fmla="*/ 151029 w 7543850"/>
                <a:gd name="connsiteY12" fmla="*/ 959962 h 2152892"/>
                <a:gd name="connsiteX0" fmla="*/ 151029 w 7543850"/>
                <a:gd name="connsiteY0" fmla="*/ 959962 h 2152892"/>
                <a:gd name="connsiteX1" fmla="*/ 1303157 w 7543850"/>
                <a:gd name="connsiteY1" fmla="*/ 527914 h 2152892"/>
                <a:gd name="connsiteX2" fmla="*/ 2455285 w 7543850"/>
                <a:gd name="connsiteY2" fmla="*/ 527914 h 2152892"/>
                <a:gd name="connsiteX3" fmla="*/ 3463397 w 7543850"/>
                <a:gd name="connsiteY3" fmla="*/ 527914 h 2152892"/>
                <a:gd name="connsiteX4" fmla="*/ 4743108 w 7543850"/>
                <a:gd name="connsiteY4" fmla="*/ 328329 h 2152892"/>
                <a:gd name="connsiteX5" fmla="*/ 5911669 w 7543850"/>
                <a:gd name="connsiteY5" fmla="*/ 743938 h 2152892"/>
                <a:gd name="connsiteX6" fmla="*/ 7135805 w 7543850"/>
                <a:gd name="connsiteY6" fmla="*/ 743939 h 2152892"/>
                <a:gd name="connsiteX7" fmla="*/ 7279821 w 7543850"/>
                <a:gd name="connsiteY7" fmla="*/ 1608035 h 2152892"/>
                <a:gd name="connsiteX8" fmla="*/ 5551629 w 7543850"/>
                <a:gd name="connsiteY8" fmla="*/ 1608035 h 2152892"/>
                <a:gd name="connsiteX9" fmla="*/ 4111469 w 7543850"/>
                <a:gd name="connsiteY9" fmla="*/ 1680043 h 2152892"/>
                <a:gd name="connsiteX10" fmla="*/ 2095245 w 7543850"/>
                <a:gd name="connsiteY10" fmla="*/ 1608034 h 2152892"/>
                <a:gd name="connsiteX11" fmla="*/ 799101 w 7543850"/>
                <a:gd name="connsiteY11" fmla="*/ 1175986 h 2152892"/>
                <a:gd name="connsiteX12" fmla="*/ 151029 w 7543850"/>
                <a:gd name="connsiteY12" fmla="*/ 959962 h 2152892"/>
                <a:gd name="connsiteX0" fmla="*/ 151029 w 7543850"/>
                <a:gd name="connsiteY0" fmla="*/ 722834 h 1915764"/>
                <a:gd name="connsiteX1" fmla="*/ 1303157 w 7543850"/>
                <a:gd name="connsiteY1" fmla="*/ 290786 h 1915764"/>
                <a:gd name="connsiteX2" fmla="*/ 2455285 w 7543850"/>
                <a:gd name="connsiteY2" fmla="*/ 290786 h 1915764"/>
                <a:gd name="connsiteX3" fmla="*/ 3463397 w 7543850"/>
                <a:gd name="connsiteY3" fmla="*/ 290786 h 1915764"/>
                <a:gd name="connsiteX4" fmla="*/ 4743108 w 7543850"/>
                <a:gd name="connsiteY4" fmla="*/ 91201 h 1915764"/>
                <a:gd name="connsiteX5" fmla="*/ 5911669 w 7543850"/>
                <a:gd name="connsiteY5" fmla="*/ 506810 h 1915764"/>
                <a:gd name="connsiteX6" fmla="*/ 7135805 w 7543850"/>
                <a:gd name="connsiteY6" fmla="*/ 506811 h 1915764"/>
                <a:gd name="connsiteX7" fmla="*/ 7279821 w 7543850"/>
                <a:gd name="connsiteY7" fmla="*/ 1370907 h 1915764"/>
                <a:gd name="connsiteX8" fmla="*/ 5551629 w 7543850"/>
                <a:gd name="connsiteY8" fmla="*/ 1370907 h 1915764"/>
                <a:gd name="connsiteX9" fmla="*/ 4111469 w 7543850"/>
                <a:gd name="connsiteY9" fmla="*/ 1442915 h 1915764"/>
                <a:gd name="connsiteX10" fmla="*/ 2095245 w 7543850"/>
                <a:gd name="connsiteY10" fmla="*/ 1370906 h 1915764"/>
                <a:gd name="connsiteX11" fmla="*/ 799101 w 7543850"/>
                <a:gd name="connsiteY11" fmla="*/ 938858 h 1915764"/>
                <a:gd name="connsiteX12" fmla="*/ 151029 w 7543850"/>
                <a:gd name="connsiteY12" fmla="*/ 722834 h 1915764"/>
                <a:gd name="connsiteX0" fmla="*/ 151029 w 7543850"/>
                <a:gd name="connsiteY0" fmla="*/ 805458 h 1998388"/>
                <a:gd name="connsiteX1" fmla="*/ 1303157 w 7543850"/>
                <a:gd name="connsiteY1" fmla="*/ 373410 h 1998388"/>
                <a:gd name="connsiteX2" fmla="*/ 2455284 w 7543850"/>
                <a:gd name="connsiteY2" fmla="*/ 157386 h 1998388"/>
                <a:gd name="connsiteX3" fmla="*/ 3463397 w 7543850"/>
                <a:gd name="connsiteY3" fmla="*/ 373410 h 1998388"/>
                <a:gd name="connsiteX4" fmla="*/ 4743108 w 7543850"/>
                <a:gd name="connsiteY4" fmla="*/ 173825 h 1998388"/>
                <a:gd name="connsiteX5" fmla="*/ 5911669 w 7543850"/>
                <a:gd name="connsiteY5" fmla="*/ 589434 h 1998388"/>
                <a:gd name="connsiteX6" fmla="*/ 7135805 w 7543850"/>
                <a:gd name="connsiteY6" fmla="*/ 589435 h 1998388"/>
                <a:gd name="connsiteX7" fmla="*/ 7279821 w 7543850"/>
                <a:gd name="connsiteY7" fmla="*/ 1453531 h 1998388"/>
                <a:gd name="connsiteX8" fmla="*/ 5551629 w 7543850"/>
                <a:gd name="connsiteY8" fmla="*/ 1453531 h 1998388"/>
                <a:gd name="connsiteX9" fmla="*/ 4111469 w 7543850"/>
                <a:gd name="connsiteY9" fmla="*/ 1525539 h 1998388"/>
                <a:gd name="connsiteX10" fmla="*/ 2095245 w 7543850"/>
                <a:gd name="connsiteY10" fmla="*/ 1453530 h 1998388"/>
                <a:gd name="connsiteX11" fmla="*/ 799101 w 7543850"/>
                <a:gd name="connsiteY11" fmla="*/ 1021482 h 1998388"/>
                <a:gd name="connsiteX12" fmla="*/ 151029 w 7543850"/>
                <a:gd name="connsiteY12" fmla="*/ 805458 h 1998388"/>
                <a:gd name="connsiteX0" fmla="*/ 151029 w 7543850"/>
                <a:gd name="connsiteY0" fmla="*/ 917129 h 2110059"/>
                <a:gd name="connsiteX1" fmla="*/ 1303157 w 7543850"/>
                <a:gd name="connsiteY1" fmla="*/ 485081 h 2110059"/>
                <a:gd name="connsiteX2" fmla="*/ 2455284 w 7543850"/>
                <a:gd name="connsiteY2" fmla="*/ 269057 h 2110059"/>
                <a:gd name="connsiteX3" fmla="*/ 3463397 w 7543850"/>
                <a:gd name="connsiteY3" fmla="*/ 485081 h 2110059"/>
                <a:gd name="connsiteX4" fmla="*/ 4743108 w 7543850"/>
                <a:gd name="connsiteY4" fmla="*/ 285496 h 2110059"/>
                <a:gd name="connsiteX5" fmla="*/ 5911669 w 7543850"/>
                <a:gd name="connsiteY5" fmla="*/ 701105 h 2110059"/>
                <a:gd name="connsiteX6" fmla="*/ 7135805 w 7543850"/>
                <a:gd name="connsiteY6" fmla="*/ 701106 h 2110059"/>
                <a:gd name="connsiteX7" fmla="*/ 7279821 w 7543850"/>
                <a:gd name="connsiteY7" fmla="*/ 1565202 h 2110059"/>
                <a:gd name="connsiteX8" fmla="*/ 5551629 w 7543850"/>
                <a:gd name="connsiteY8" fmla="*/ 1565202 h 2110059"/>
                <a:gd name="connsiteX9" fmla="*/ 4111469 w 7543850"/>
                <a:gd name="connsiteY9" fmla="*/ 1637210 h 2110059"/>
                <a:gd name="connsiteX10" fmla="*/ 2095245 w 7543850"/>
                <a:gd name="connsiteY10" fmla="*/ 1565201 h 2110059"/>
                <a:gd name="connsiteX11" fmla="*/ 799101 w 7543850"/>
                <a:gd name="connsiteY11" fmla="*/ 1133153 h 2110059"/>
                <a:gd name="connsiteX12" fmla="*/ 151029 w 7543850"/>
                <a:gd name="connsiteY12" fmla="*/ 917129 h 2110059"/>
                <a:gd name="connsiteX0" fmla="*/ 151029 w 7543850"/>
                <a:gd name="connsiteY0" fmla="*/ 917129 h 2110059"/>
                <a:gd name="connsiteX1" fmla="*/ 1303157 w 7543850"/>
                <a:gd name="connsiteY1" fmla="*/ 485081 h 2110059"/>
                <a:gd name="connsiteX2" fmla="*/ 2455284 w 7543850"/>
                <a:gd name="connsiteY2" fmla="*/ 269057 h 2110059"/>
                <a:gd name="connsiteX3" fmla="*/ 3463397 w 7543850"/>
                <a:gd name="connsiteY3" fmla="*/ 485081 h 2110059"/>
                <a:gd name="connsiteX4" fmla="*/ 4743108 w 7543850"/>
                <a:gd name="connsiteY4" fmla="*/ 285496 h 2110059"/>
                <a:gd name="connsiteX5" fmla="*/ 5911669 w 7543850"/>
                <a:gd name="connsiteY5" fmla="*/ 701105 h 2110059"/>
                <a:gd name="connsiteX6" fmla="*/ 7135805 w 7543850"/>
                <a:gd name="connsiteY6" fmla="*/ 701106 h 2110059"/>
                <a:gd name="connsiteX7" fmla="*/ 7279821 w 7543850"/>
                <a:gd name="connsiteY7" fmla="*/ 1565202 h 2110059"/>
                <a:gd name="connsiteX8" fmla="*/ 5551629 w 7543850"/>
                <a:gd name="connsiteY8" fmla="*/ 1565202 h 2110059"/>
                <a:gd name="connsiteX9" fmla="*/ 4111469 w 7543850"/>
                <a:gd name="connsiteY9" fmla="*/ 1637210 h 2110059"/>
                <a:gd name="connsiteX10" fmla="*/ 2095245 w 7543850"/>
                <a:gd name="connsiteY10" fmla="*/ 1565201 h 2110059"/>
                <a:gd name="connsiteX11" fmla="*/ 799101 w 7543850"/>
                <a:gd name="connsiteY11" fmla="*/ 1133153 h 2110059"/>
                <a:gd name="connsiteX12" fmla="*/ 151029 w 7543850"/>
                <a:gd name="connsiteY12" fmla="*/ 917129 h 2110059"/>
                <a:gd name="connsiteX0" fmla="*/ 151029 w 7543850"/>
                <a:gd name="connsiteY0" fmla="*/ 917129 h 2110059"/>
                <a:gd name="connsiteX1" fmla="*/ 1303157 w 7543850"/>
                <a:gd name="connsiteY1" fmla="*/ 485081 h 2110059"/>
                <a:gd name="connsiteX2" fmla="*/ 2455284 w 7543850"/>
                <a:gd name="connsiteY2" fmla="*/ 269057 h 2110059"/>
                <a:gd name="connsiteX3" fmla="*/ 3031348 w 7543850"/>
                <a:gd name="connsiteY3" fmla="*/ 125042 h 2110059"/>
                <a:gd name="connsiteX4" fmla="*/ 3463397 w 7543850"/>
                <a:gd name="connsiteY4" fmla="*/ 485081 h 2110059"/>
                <a:gd name="connsiteX5" fmla="*/ 4743108 w 7543850"/>
                <a:gd name="connsiteY5" fmla="*/ 285496 h 2110059"/>
                <a:gd name="connsiteX6" fmla="*/ 5911669 w 7543850"/>
                <a:gd name="connsiteY6" fmla="*/ 701105 h 2110059"/>
                <a:gd name="connsiteX7" fmla="*/ 7135805 w 7543850"/>
                <a:gd name="connsiteY7" fmla="*/ 701106 h 2110059"/>
                <a:gd name="connsiteX8" fmla="*/ 7279821 w 7543850"/>
                <a:gd name="connsiteY8" fmla="*/ 1565202 h 2110059"/>
                <a:gd name="connsiteX9" fmla="*/ 5551629 w 7543850"/>
                <a:gd name="connsiteY9" fmla="*/ 1565202 h 2110059"/>
                <a:gd name="connsiteX10" fmla="*/ 4111469 w 7543850"/>
                <a:gd name="connsiteY10" fmla="*/ 1637210 h 2110059"/>
                <a:gd name="connsiteX11" fmla="*/ 2095245 w 7543850"/>
                <a:gd name="connsiteY11" fmla="*/ 1565201 h 2110059"/>
                <a:gd name="connsiteX12" fmla="*/ 799101 w 7543850"/>
                <a:gd name="connsiteY12" fmla="*/ 1133153 h 2110059"/>
                <a:gd name="connsiteX13" fmla="*/ 151029 w 7543850"/>
                <a:gd name="connsiteY13" fmla="*/ 917129 h 2110059"/>
                <a:gd name="connsiteX0" fmla="*/ 151029 w 7543850"/>
                <a:gd name="connsiteY0" fmla="*/ 917129 h 2110059"/>
                <a:gd name="connsiteX1" fmla="*/ 1303157 w 7543850"/>
                <a:gd name="connsiteY1" fmla="*/ 485081 h 2110059"/>
                <a:gd name="connsiteX2" fmla="*/ 2455284 w 7543850"/>
                <a:gd name="connsiteY2" fmla="*/ 269057 h 2110059"/>
                <a:gd name="connsiteX3" fmla="*/ 3463397 w 7543850"/>
                <a:gd name="connsiteY3" fmla="*/ 485081 h 2110059"/>
                <a:gd name="connsiteX4" fmla="*/ 4743108 w 7543850"/>
                <a:gd name="connsiteY4" fmla="*/ 285496 h 2110059"/>
                <a:gd name="connsiteX5" fmla="*/ 5911669 w 7543850"/>
                <a:gd name="connsiteY5" fmla="*/ 701105 h 2110059"/>
                <a:gd name="connsiteX6" fmla="*/ 7135805 w 7543850"/>
                <a:gd name="connsiteY6" fmla="*/ 701106 h 2110059"/>
                <a:gd name="connsiteX7" fmla="*/ 7279821 w 7543850"/>
                <a:gd name="connsiteY7" fmla="*/ 1565202 h 2110059"/>
                <a:gd name="connsiteX8" fmla="*/ 5551629 w 7543850"/>
                <a:gd name="connsiteY8" fmla="*/ 1565202 h 2110059"/>
                <a:gd name="connsiteX9" fmla="*/ 4111469 w 7543850"/>
                <a:gd name="connsiteY9" fmla="*/ 1637210 h 2110059"/>
                <a:gd name="connsiteX10" fmla="*/ 2095245 w 7543850"/>
                <a:gd name="connsiteY10" fmla="*/ 1565201 h 2110059"/>
                <a:gd name="connsiteX11" fmla="*/ 799101 w 7543850"/>
                <a:gd name="connsiteY11" fmla="*/ 1133153 h 2110059"/>
                <a:gd name="connsiteX12" fmla="*/ 151029 w 7543850"/>
                <a:gd name="connsiteY12" fmla="*/ 917129 h 2110059"/>
                <a:gd name="connsiteX0" fmla="*/ 151029 w 7543850"/>
                <a:gd name="connsiteY0" fmla="*/ 1067283 h 2260213"/>
                <a:gd name="connsiteX1" fmla="*/ 1303157 w 7543850"/>
                <a:gd name="connsiteY1" fmla="*/ 635235 h 2260213"/>
                <a:gd name="connsiteX2" fmla="*/ 2455284 w 7543850"/>
                <a:gd name="connsiteY2" fmla="*/ 419211 h 2260213"/>
                <a:gd name="connsiteX3" fmla="*/ 3463397 w 7543850"/>
                <a:gd name="connsiteY3" fmla="*/ 635235 h 2260213"/>
                <a:gd name="connsiteX4" fmla="*/ 4743108 w 7543850"/>
                <a:gd name="connsiteY4" fmla="*/ 435650 h 2260213"/>
                <a:gd name="connsiteX5" fmla="*/ 5911669 w 7543850"/>
                <a:gd name="connsiteY5" fmla="*/ 851259 h 2260213"/>
                <a:gd name="connsiteX6" fmla="*/ 7135805 w 7543850"/>
                <a:gd name="connsiteY6" fmla="*/ 851260 h 2260213"/>
                <a:gd name="connsiteX7" fmla="*/ 7279821 w 7543850"/>
                <a:gd name="connsiteY7" fmla="*/ 1715356 h 2260213"/>
                <a:gd name="connsiteX8" fmla="*/ 5551629 w 7543850"/>
                <a:gd name="connsiteY8" fmla="*/ 1715356 h 2260213"/>
                <a:gd name="connsiteX9" fmla="*/ 4111469 w 7543850"/>
                <a:gd name="connsiteY9" fmla="*/ 1787364 h 2260213"/>
                <a:gd name="connsiteX10" fmla="*/ 2095245 w 7543850"/>
                <a:gd name="connsiteY10" fmla="*/ 1715355 h 2260213"/>
                <a:gd name="connsiteX11" fmla="*/ 799101 w 7543850"/>
                <a:gd name="connsiteY11" fmla="*/ 1283307 h 2260213"/>
                <a:gd name="connsiteX12" fmla="*/ 151029 w 7543850"/>
                <a:gd name="connsiteY12" fmla="*/ 1067283 h 2260213"/>
                <a:gd name="connsiteX0" fmla="*/ 151029 w 7543850"/>
                <a:gd name="connsiteY0" fmla="*/ 1067283 h 2260213"/>
                <a:gd name="connsiteX1" fmla="*/ 1303157 w 7543850"/>
                <a:gd name="connsiteY1" fmla="*/ 635235 h 2260213"/>
                <a:gd name="connsiteX2" fmla="*/ 2455284 w 7543850"/>
                <a:gd name="connsiteY2" fmla="*/ 419211 h 2260213"/>
                <a:gd name="connsiteX3" fmla="*/ 3463397 w 7543850"/>
                <a:gd name="connsiteY3" fmla="*/ 635235 h 2260213"/>
                <a:gd name="connsiteX4" fmla="*/ 4743108 w 7543850"/>
                <a:gd name="connsiteY4" fmla="*/ 435650 h 2260213"/>
                <a:gd name="connsiteX5" fmla="*/ 5911669 w 7543850"/>
                <a:gd name="connsiteY5" fmla="*/ 851259 h 2260213"/>
                <a:gd name="connsiteX6" fmla="*/ 7135805 w 7543850"/>
                <a:gd name="connsiteY6" fmla="*/ 851260 h 2260213"/>
                <a:gd name="connsiteX7" fmla="*/ 7279821 w 7543850"/>
                <a:gd name="connsiteY7" fmla="*/ 1715356 h 2260213"/>
                <a:gd name="connsiteX8" fmla="*/ 5551629 w 7543850"/>
                <a:gd name="connsiteY8" fmla="*/ 1715356 h 2260213"/>
                <a:gd name="connsiteX9" fmla="*/ 4111469 w 7543850"/>
                <a:gd name="connsiteY9" fmla="*/ 1787364 h 2260213"/>
                <a:gd name="connsiteX10" fmla="*/ 2095245 w 7543850"/>
                <a:gd name="connsiteY10" fmla="*/ 1715355 h 2260213"/>
                <a:gd name="connsiteX11" fmla="*/ 799101 w 7543850"/>
                <a:gd name="connsiteY11" fmla="*/ 1283307 h 2260213"/>
                <a:gd name="connsiteX12" fmla="*/ 151029 w 7543850"/>
                <a:gd name="connsiteY12" fmla="*/ 1067283 h 2260213"/>
                <a:gd name="connsiteX0" fmla="*/ 151029 w 7543850"/>
                <a:gd name="connsiteY0" fmla="*/ 1120316 h 2313246"/>
                <a:gd name="connsiteX1" fmla="*/ 1303157 w 7543850"/>
                <a:gd name="connsiteY1" fmla="*/ 688268 h 2313246"/>
                <a:gd name="connsiteX2" fmla="*/ 2455284 w 7543850"/>
                <a:gd name="connsiteY2" fmla="*/ 472244 h 2313246"/>
                <a:gd name="connsiteX3" fmla="*/ 3600400 w 7543850"/>
                <a:gd name="connsiteY3" fmla="*/ 635235 h 2313246"/>
                <a:gd name="connsiteX4" fmla="*/ 4743108 w 7543850"/>
                <a:gd name="connsiteY4" fmla="*/ 488683 h 2313246"/>
                <a:gd name="connsiteX5" fmla="*/ 5911669 w 7543850"/>
                <a:gd name="connsiteY5" fmla="*/ 904292 h 2313246"/>
                <a:gd name="connsiteX6" fmla="*/ 7135805 w 7543850"/>
                <a:gd name="connsiteY6" fmla="*/ 904293 h 2313246"/>
                <a:gd name="connsiteX7" fmla="*/ 7279821 w 7543850"/>
                <a:gd name="connsiteY7" fmla="*/ 1768389 h 2313246"/>
                <a:gd name="connsiteX8" fmla="*/ 5551629 w 7543850"/>
                <a:gd name="connsiteY8" fmla="*/ 1768389 h 2313246"/>
                <a:gd name="connsiteX9" fmla="*/ 4111469 w 7543850"/>
                <a:gd name="connsiteY9" fmla="*/ 1840397 h 2313246"/>
                <a:gd name="connsiteX10" fmla="*/ 2095245 w 7543850"/>
                <a:gd name="connsiteY10" fmla="*/ 1768388 h 2313246"/>
                <a:gd name="connsiteX11" fmla="*/ 799101 w 7543850"/>
                <a:gd name="connsiteY11" fmla="*/ 1336340 h 2313246"/>
                <a:gd name="connsiteX12" fmla="*/ 151029 w 7543850"/>
                <a:gd name="connsiteY12" fmla="*/ 1120316 h 2313246"/>
                <a:gd name="connsiteX0" fmla="*/ 151029 w 7543850"/>
                <a:gd name="connsiteY0" fmla="*/ 1120316 h 2313246"/>
                <a:gd name="connsiteX1" fmla="*/ 1303157 w 7543850"/>
                <a:gd name="connsiteY1" fmla="*/ 688268 h 2313246"/>
                <a:gd name="connsiteX2" fmla="*/ 2455284 w 7543850"/>
                <a:gd name="connsiteY2" fmla="*/ 472244 h 2313246"/>
                <a:gd name="connsiteX3" fmla="*/ 3600400 w 7543850"/>
                <a:gd name="connsiteY3" fmla="*/ 635235 h 2313246"/>
                <a:gd name="connsiteX4" fmla="*/ 4743108 w 7543850"/>
                <a:gd name="connsiteY4" fmla="*/ 488683 h 2313246"/>
                <a:gd name="connsiteX5" fmla="*/ 5911669 w 7543850"/>
                <a:gd name="connsiteY5" fmla="*/ 904292 h 2313246"/>
                <a:gd name="connsiteX6" fmla="*/ 7135805 w 7543850"/>
                <a:gd name="connsiteY6" fmla="*/ 904293 h 2313246"/>
                <a:gd name="connsiteX7" fmla="*/ 7279821 w 7543850"/>
                <a:gd name="connsiteY7" fmla="*/ 1768389 h 2313246"/>
                <a:gd name="connsiteX8" fmla="*/ 5551629 w 7543850"/>
                <a:gd name="connsiteY8" fmla="*/ 1768389 h 2313246"/>
                <a:gd name="connsiteX9" fmla="*/ 4111469 w 7543850"/>
                <a:gd name="connsiteY9" fmla="*/ 1840397 h 2313246"/>
                <a:gd name="connsiteX10" fmla="*/ 2095245 w 7543850"/>
                <a:gd name="connsiteY10" fmla="*/ 1768388 h 2313246"/>
                <a:gd name="connsiteX11" fmla="*/ 799101 w 7543850"/>
                <a:gd name="connsiteY11" fmla="*/ 1336340 h 2313246"/>
                <a:gd name="connsiteX12" fmla="*/ 151029 w 7543850"/>
                <a:gd name="connsiteY12" fmla="*/ 1120316 h 2313246"/>
                <a:gd name="connsiteX0" fmla="*/ 151029 w 7543850"/>
                <a:gd name="connsiteY0" fmla="*/ 1120316 h 2313246"/>
                <a:gd name="connsiteX1" fmla="*/ 1303157 w 7543850"/>
                <a:gd name="connsiteY1" fmla="*/ 688268 h 2313246"/>
                <a:gd name="connsiteX2" fmla="*/ 2455284 w 7543850"/>
                <a:gd name="connsiteY2" fmla="*/ 472244 h 2313246"/>
                <a:gd name="connsiteX3" fmla="*/ 3600400 w 7543850"/>
                <a:gd name="connsiteY3" fmla="*/ 635235 h 2313246"/>
                <a:gd name="connsiteX4" fmla="*/ 4896544 w 7543850"/>
                <a:gd name="connsiteY4" fmla="*/ 563227 h 2313246"/>
                <a:gd name="connsiteX5" fmla="*/ 5911669 w 7543850"/>
                <a:gd name="connsiteY5" fmla="*/ 904292 h 2313246"/>
                <a:gd name="connsiteX6" fmla="*/ 7135805 w 7543850"/>
                <a:gd name="connsiteY6" fmla="*/ 904293 h 2313246"/>
                <a:gd name="connsiteX7" fmla="*/ 7279821 w 7543850"/>
                <a:gd name="connsiteY7" fmla="*/ 1768389 h 2313246"/>
                <a:gd name="connsiteX8" fmla="*/ 5551629 w 7543850"/>
                <a:gd name="connsiteY8" fmla="*/ 1768389 h 2313246"/>
                <a:gd name="connsiteX9" fmla="*/ 4111469 w 7543850"/>
                <a:gd name="connsiteY9" fmla="*/ 1840397 h 2313246"/>
                <a:gd name="connsiteX10" fmla="*/ 2095245 w 7543850"/>
                <a:gd name="connsiteY10" fmla="*/ 1768388 h 2313246"/>
                <a:gd name="connsiteX11" fmla="*/ 799101 w 7543850"/>
                <a:gd name="connsiteY11" fmla="*/ 1336340 h 2313246"/>
                <a:gd name="connsiteX12" fmla="*/ 151029 w 7543850"/>
                <a:gd name="connsiteY12" fmla="*/ 1120316 h 2313246"/>
                <a:gd name="connsiteX0" fmla="*/ 151029 w 7543850"/>
                <a:gd name="connsiteY0" fmla="*/ 1120316 h 2313246"/>
                <a:gd name="connsiteX1" fmla="*/ 1303157 w 7543850"/>
                <a:gd name="connsiteY1" fmla="*/ 688268 h 2313246"/>
                <a:gd name="connsiteX2" fmla="*/ 2455284 w 7543850"/>
                <a:gd name="connsiteY2" fmla="*/ 472244 h 2313246"/>
                <a:gd name="connsiteX3" fmla="*/ 3600400 w 7543850"/>
                <a:gd name="connsiteY3" fmla="*/ 635235 h 2313246"/>
                <a:gd name="connsiteX4" fmla="*/ 4896544 w 7543850"/>
                <a:gd name="connsiteY4" fmla="*/ 563227 h 2313246"/>
                <a:gd name="connsiteX5" fmla="*/ 5911669 w 7543850"/>
                <a:gd name="connsiteY5" fmla="*/ 904292 h 2313246"/>
                <a:gd name="connsiteX6" fmla="*/ 7135805 w 7543850"/>
                <a:gd name="connsiteY6" fmla="*/ 904293 h 2313246"/>
                <a:gd name="connsiteX7" fmla="*/ 7279821 w 7543850"/>
                <a:gd name="connsiteY7" fmla="*/ 1768389 h 2313246"/>
                <a:gd name="connsiteX8" fmla="*/ 5551629 w 7543850"/>
                <a:gd name="connsiteY8" fmla="*/ 1768389 h 2313246"/>
                <a:gd name="connsiteX9" fmla="*/ 4111469 w 7543850"/>
                <a:gd name="connsiteY9" fmla="*/ 1840397 h 2313246"/>
                <a:gd name="connsiteX10" fmla="*/ 2095245 w 7543850"/>
                <a:gd name="connsiteY10" fmla="*/ 1768388 h 2313246"/>
                <a:gd name="connsiteX11" fmla="*/ 799101 w 7543850"/>
                <a:gd name="connsiteY11" fmla="*/ 1336340 h 2313246"/>
                <a:gd name="connsiteX12" fmla="*/ 151029 w 7543850"/>
                <a:gd name="connsiteY12" fmla="*/ 1120316 h 2313246"/>
                <a:gd name="connsiteX0" fmla="*/ 151029 w 7543850"/>
                <a:gd name="connsiteY0" fmla="*/ 1120316 h 2313246"/>
                <a:gd name="connsiteX1" fmla="*/ 1303157 w 7543850"/>
                <a:gd name="connsiteY1" fmla="*/ 688268 h 2313246"/>
                <a:gd name="connsiteX2" fmla="*/ 2455284 w 7543850"/>
                <a:gd name="connsiteY2" fmla="*/ 472244 h 2313246"/>
                <a:gd name="connsiteX3" fmla="*/ 3600400 w 7543850"/>
                <a:gd name="connsiteY3" fmla="*/ 635235 h 2313246"/>
                <a:gd name="connsiteX4" fmla="*/ 4896544 w 7543850"/>
                <a:gd name="connsiteY4" fmla="*/ 563227 h 2313246"/>
                <a:gd name="connsiteX5" fmla="*/ 5911669 w 7543850"/>
                <a:gd name="connsiteY5" fmla="*/ 904292 h 2313246"/>
                <a:gd name="connsiteX6" fmla="*/ 7135805 w 7543850"/>
                <a:gd name="connsiteY6" fmla="*/ 904293 h 2313246"/>
                <a:gd name="connsiteX7" fmla="*/ 7279821 w 7543850"/>
                <a:gd name="connsiteY7" fmla="*/ 1768389 h 2313246"/>
                <a:gd name="connsiteX8" fmla="*/ 5551629 w 7543850"/>
                <a:gd name="connsiteY8" fmla="*/ 1768389 h 2313246"/>
                <a:gd name="connsiteX9" fmla="*/ 4111469 w 7543850"/>
                <a:gd name="connsiteY9" fmla="*/ 1840397 h 2313246"/>
                <a:gd name="connsiteX10" fmla="*/ 2095245 w 7543850"/>
                <a:gd name="connsiteY10" fmla="*/ 1768388 h 2313246"/>
                <a:gd name="connsiteX11" fmla="*/ 799101 w 7543850"/>
                <a:gd name="connsiteY11" fmla="*/ 1336340 h 2313246"/>
                <a:gd name="connsiteX12" fmla="*/ 151029 w 7543850"/>
                <a:gd name="connsiteY12" fmla="*/ 1120316 h 2313246"/>
                <a:gd name="connsiteX0" fmla="*/ 151029 w 7543850"/>
                <a:gd name="connsiteY0" fmla="*/ 1120316 h 2313246"/>
                <a:gd name="connsiteX1" fmla="*/ 1303157 w 7543850"/>
                <a:gd name="connsiteY1" fmla="*/ 688268 h 2313246"/>
                <a:gd name="connsiteX2" fmla="*/ 2455284 w 7543850"/>
                <a:gd name="connsiteY2" fmla="*/ 472244 h 2313246"/>
                <a:gd name="connsiteX3" fmla="*/ 3600400 w 7543850"/>
                <a:gd name="connsiteY3" fmla="*/ 635235 h 2313246"/>
                <a:gd name="connsiteX4" fmla="*/ 4896544 w 7543850"/>
                <a:gd name="connsiteY4" fmla="*/ 563227 h 2313246"/>
                <a:gd name="connsiteX5" fmla="*/ 5911669 w 7543850"/>
                <a:gd name="connsiteY5" fmla="*/ 904292 h 2313246"/>
                <a:gd name="connsiteX6" fmla="*/ 7135805 w 7543850"/>
                <a:gd name="connsiteY6" fmla="*/ 904293 h 2313246"/>
                <a:gd name="connsiteX7" fmla="*/ 7279821 w 7543850"/>
                <a:gd name="connsiteY7" fmla="*/ 1768389 h 2313246"/>
                <a:gd name="connsiteX8" fmla="*/ 5551629 w 7543850"/>
                <a:gd name="connsiteY8" fmla="*/ 1768389 h 2313246"/>
                <a:gd name="connsiteX9" fmla="*/ 4111469 w 7543850"/>
                <a:gd name="connsiteY9" fmla="*/ 1840397 h 2313246"/>
                <a:gd name="connsiteX10" fmla="*/ 2095245 w 7543850"/>
                <a:gd name="connsiteY10" fmla="*/ 1768388 h 2313246"/>
                <a:gd name="connsiteX11" fmla="*/ 799101 w 7543850"/>
                <a:gd name="connsiteY11" fmla="*/ 1336340 h 2313246"/>
                <a:gd name="connsiteX12" fmla="*/ 151029 w 7543850"/>
                <a:gd name="connsiteY12" fmla="*/ 1120316 h 2313246"/>
                <a:gd name="connsiteX0" fmla="*/ 151029 w 7543850"/>
                <a:gd name="connsiteY0" fmla="*/ 1120316 h 2313246"/>
                <a:gd name="connsiteX1" fmla="*/ 1303157 w 7543850"/>
                <a:gd name="connsiteY1" fmla="*/ 688268 h 2313246"/>
                <a:gd name="connsiteX2" fmla="*/ 2455284 w 7543850"/>
                <a:gd name="connsiteY2" fmla="*/ 472244 h 2313246"/>
                <a:gd name="connsiteX3" fmla="*/ 3600400 w 7543850"/>
                <a:gd name="connsiteY3" fmla="*/ 635235 h 2313246"/>
                <a:gd name="connsiteX4" fmla="*/ 4896544 w 7543850"/>
                <a:gd name="connsiteY4" fmla="*/ 563227 h 2313246"/>
                <a:gd name="connsiteX5" fmla="*/ 5911669 w 7543850"/>
                <a:gd name="connsiteY5" fmla="*/ 904292 h 2313246"/>
                <a:gd name="connsiteX6" fmla="*/ 7135805 w 7543850"/>
                <a:gd name="connsiteY6" fmla="*/ 904293 h 2313246"/>
                <a:gd name="connsiteX7" fmla="*/ 7279821 w 7543850"/>
                <a:gd name="connsiteY7" fmla="*/ 1768389 h 2313246"/>
                <a:gd name="connsiteX8" fmla="*/ 5551629 w 7543850"/>
                <a:gd name="connsiteY8" fmla="*/ 1768389 h 2313246"/>
                <a:gd name="connsiteX9" fmla="*/ 4111469 w 7543850"/>
                <a:gd name="connsiteY9" fmla="*/ 1840397 h 2313246"/>
                <a:gd name="connsiteX10" fmla="*/ 2095245 w 7543850"/>
                <a:gd name="connsiteY10" fmla="*/ 1768388 h 2313246"/>
                <a:gd name="connsiteX11" fmla="*/ 799101 w 7543850"/>
                <a:gd name="connsiteY11" fmla="*/ 1336340 h 2313246"/>
                <a:gd name="connsiteX12" fmla="*/ 151029 w 7543850"/>
                <a:gd name="connsiteY12" fmla="*/ 1120316 h 2313246"/>
                <a:gd name="connsiteX0" fmla="*/ 151029 w 7518679"/>
                <a:gd name="connsiteY0" fmla="*/ 1120316 h 2313246"/>
                <a:gd name="connsiteX1" fmla="*/ 1303157 w 7518679"/>
                <a:gd name="connsiteY1" fmla="*/ 688268 h 2313246"/>
                <a:gd name="connsiteX2" fmla="*/ 2455284 w 7518679"/>
                <a:gd name="connsiteY2" fmla="*/ 472244 h 2313246"/>
                <a:gd name="connsiteX3" fmla="*/ 3600400 w 7518679"/>
                <a:gd name="connsiteY3" fmla="*/ 635235 h 2313246"/>
                <a:gd name="connsiteX4" fmla="*/ 4896544 w 7518679"/>
                <a:gd name="connsiteY4" fmla="*/ 563227 h 2313246"/>
                <a:gd name="connsiteX5" fmla="*/ 5911669 w 7518679"/>
                <a:gd name="connsiteY5" fmla="*/ 904292 h 2313246"/>
                <a:gd name="connsiteX6" fmla="*/ 6984776 w 7518679"/>
                <a:gd name="connsiteY6" fmla="*/ 1067283 h 2313246"/>
                <a:gd name="connsiteX7" fmla="*/ 7279821 w 7518679"/>
                <a:gd name="connsiteY7" fmla="*/ 1768389 h 2313246"/>
                <a:gd name="connsiteX8" fmla="*/ 5551629 w 7518679"/>
                <a:gd name="connsiteY8" fmla="*/ 1768389 h 2313246"/>
                <a:gd name="connsiteX9" fmla="*/ 4111469 w 7518679"/>
                <a:gd name="connsiteY9" fmla="*/ 1840397 h 2313246"/>
                <a:gd name="connsiteX10" fmla="*/ 2095245 w 7518679"/>
                <a:gd name="connsiteY10" fmla="*/ 1768388 h 2313246"/>
                <a:gd name="connsiteX11" fmla="*/ 799101 w 7518679"/>
                <a:gd name="connsiteY11" fmla="*/ 1336340 h 2313246"/>
                <a:gd name="connsiteX12" fmla="*/ 151029 w 7518679"/>
                <a:gd name="connsiteY12" fmla="*/ 1120316 h 2313246"/>
                <a:gd name="connsiteX0" fmla="*/ 151029 w 7518679"/>
                <a:gd name="connsiteY0" fmla="*/ 1120316 h 2313246"/>
                <a:gd name="connsiteX1" fmla="*/ 1303157 w 7518679"/>
                <a:gd name="connsiteY1" fmla="*/ 688268 h 2313246"/>
                <a:gd name="connsiteX2" fmla="*/ 2455284 w 7518679"/>
                <a:gd name="connsiteY2" fmla="*/ 472244 h 2313246"/>
                <a:gd name="connsiteX3" fmla="*/ 3600400 w 7518679"/>
                <a:gd name="connsiteY3" fmla="*/ 635235 h 2313246"/>
                <a:gd name="connsiteX4" fmla="*/ 4896544 w 7518679"/>
                <a:gd name="connsiteY4" fmla="*/ 563227 h 2313246"/>
                <a:gd name="connsiteX5" fmla="*/ 5911669 w 7518679"/>
                <a:gd name="connsiteY5" fmla="*/ 904292 h 2313246"/>
                <a:gd name="connsiteX6" fmla="*/ 6984776 w 7518679"/>
                <a:gd name="connsiteY6" fmla="*/ 1067283 h 2313246"/>
                <a:gd name="connsiteX7" fmla="*/ 7279821 w 7518679"/>
                <a:gd name="connsiteY7" fmla="*/ 1768389 h 2313246"/>
                <a:gd name="connsiteX8" fmla="*/ 5551629 w 7518679"/>
                <a:gd name="connsiteY8" fmla="*/ 1768389 h 2313246"/>
                <a:gd name="connsiteX9" fmla="*/ 4111469 w 7518679"/>
                <a:gd name="connsiteY9" fmla="*/ 1840397 h 2313246"/>
                <a:gd name="connsiteX10" fmla="*/ 2095245 w 7518679"/>
                <a:gd name="connsiteY10" fmla="*/ 1768388 h 2313246"/>
                <a:gd name="connsiteX11" fmla="*/ 799101 w 7518679"/>
                <a:gd name="connsiteY11" fmla="*/ 1336340 h 2313246"/>
                <a:gd name="connsiteX12" fmla="*/ 151029 w 7518679"/>
                <a:gd name="connsiteY12" fmla="*/ 1120316 h 2313246"/>
                <a:gd name="connsiteX0" fmla="*/ 151029 w 7802142"/>
                <a:gd name="connsiteY0" fmla="*/ 1120316 h 2313246"/>
                <a:gd name="connsiteX1" fmla="*/ 1303157 w 7802142"/>
                <a:gd name="connsiteY1" fmla="*/ 688268 h 2313246"/>
                <a:gd name="connsiteX2" fmla="*/ 2455284 w 7802142"/>
                <a:gd name="connsiteY2" fmla="*/ 472244 h 2313246"/>
                <a:gd name="connsiteX3" fmla="*/ 3600400 w 7802142"/>
                <a:gd name="connsiteY3" fmla="*/ 635235 h 2313246"/>
                <a:gd name="connsiteX4" fmla="*/ 4896544 w 7802142"/>
                <a:gd name="connsiteY4" fmla="*/ 563227 h 2313246"/>
                <a:gd name="connsiteX5" fmla="*/ 5911669 w 7802142"/>
                <a:gd name="connsiteY5" fmla="*/ 904292 h 2313246"/>
                <a:gd name="connsiteX6" fmla="*/ 6984776 w 7802142"/>
                <a:gd name="connsiteY6" fmla="*/ 1067283 h 2313246"/>
                <a:gd name="connsiteX7" fmla="*/ 7279821 w 7802142"/>
                <a:gd name="connsiteY7" fmla="*/ 1768389 h 2313246"/>
                <a:gd name="connsiteX8" fmla="*/ 5551629 w 7802142"/>
                <a:gd name="connsiteY8" fmla="*/ 1768389 h 2313246"/>
                <a:gd name="connsiteX9" fmla="*/ 4111469 w 7802142"/>
                <a:gd name="connsiteY9" fmla="*/ 1840397 h 2313246"/>
                <a:gd name="connsiteX10" fmla="*/ 2095245 w 7802142"/>
                <a:gd name="connsiteY10" fmla="*/ 1768388 h 2313246"/>
                <a:gd name="connsiteX11" fmla="*/ 799101 w 7802142"/>
                <a:gd name="connsiteY11" fmla="*/ 1336340 h 2313246"/>
                <a:gd name="connsiteX12" fmla="*/ 151029 w 7802142"/>
                <a:gd name="connsiteY12" fmla="*/ 1120316 h 2313246"/>
                <a:gd name="connsiteX0" fmla="*/ 151029 w 7802142"/>
                <a:gd name="connsiteY0" fmla="*/ 1120316 h 2313246"/>
                <a:gd name="connsiteX1" fmla="*/ 1303157 w 7802142"/>
                <a:gd name="connsiteY1" fmla="*/ 688268 h 2313246"/>
                <a:gd name="connsiteX2" fmla="*/ 2455284 w 7802142"/>
                <a:gd name="connsiteY2" fmla="*/ 472244 h 2313246"/>
                <a:gd name="connsiteX3" fmla="*/ 3600400 w 7802142"/>
                <a:gd name="connsiteY3" fmla="*/ 635235 h 2313246"/>
                <a:gd name="connsiteX4" fmla="*/ 4896544 w 7802142"/>
                <a:gd name="connsiteY4" fmla="*/ 563227 h 2313246"/>
                <a:gd name="connsiteX5" fmla="*/ 5911669 w 7802142"/>
                <a:gd name="connsiteY5" fmla="*/ 904292 h 2313246"/>
                <a:gd name="connsiteX6" fmla="*/ 6984776 w 7802142"/>
                <a:gd name="connsiteY6" fmla="*/ 1067283 h 2313246"/>
                <a:gd name="connsiteX7" fmla="*/ 7200800 w 7802142"/>
                <a:gd name="connsiteY7" fmla="*/ 1643347 h 2313246"/>
                <a:gd name="connsiteX8" fmla="*/ 5551629 w 7802142"/>
                <a:gd name="connsiteY8" fmla="*/ 1768389 h 2313246"/>
                <a:gd name="connsiteX9" fmla="*/ 4111469 w 7802142"/>
                <a:gd name="connsiteY9" fmla="*/ 1840397 h 2313246"/>
                <a:gd name="connsiteX10" fmla="*/ 2095245 w 7802142"/>
                <a:gd name="connsiteY10" fmla="*/ 1768388 h 2313246"/>
                <a:gd name="connsiteX11" fmla="*/ 799101 w 7802142"/>
                <a:gd name="connsiteY11" fmla="*/ 1336340 h 2313246"/>
                <a:gd name="connsiteX12" fmla="*/ 151029 w 7802142"/>
                <a:gd name="connsiteY12" fmla="*/ 1120316 h 2313246"/>
                <a:gd name="connsiteX0" fmla="*/ 151029 w 8001683"/>
                <a:gd name="connsiteY0" fmla="*/ 1120316 h 2313246"/>
                <a:gd name="connsiteX1" fmla="*/ 1303157 w 8001683"/>
                <a:gd name="connsiteY1" fmla="*/ 688268 h 2313246"/>
                <a:gd name="connsiteX2" fmla="*/ 2455284 w 8001683"/>
                <a:gd name="connsiteY2" fmla="*/ 472244 h 2313246"/>
                <a:gd name="connsiteX3" fmla="*/ 3600400 w 8001683"/>
                <a:gd name="connsiteY3" fmla="*/ 635235 h 2313246"/>
                <a:gd name="connsiteX4" fmla="*/ 4896544 w 8001683"/>
                <a:gd name="connsiteY4" fmla="*/ 563227 h 2313246"/>
                <a:gd name="connsiteX5" fmla="*/ 5911669 w 8001683"/>
                <a:gd name="connsiteY5" fmla="*/ 904292 h 2313246"/>
                <a:gd name="connsiteX6" fmla="*/ 6984776 w 8001683"/>
                <a:gd name="connsiteY6" fmla="*/ 1067283 h 2313246"/>
                <a:gd name="connsiteX7" fmla="*/ 7200800 w 8001683"/>
                <a:gd name="connsiteY7" fmla="*/ 1643347 h 2313246"/>
                <a:gd name="connsiteX8" fmla="*/ 5551629 w 8001683"/>
                <a:gd name="connsiteY8" fmla="*/ 1768389 h 2313246"/>
                <a:gd name="connsiteX9" fmla="*/ 4111469 w 8001683"/>
                <a:gd name="connsiteY9" fmla="*/ 1840397 h 2313246"/>
                <a:gd name="connsiteX10" fmla="*/ 2095245 w 8001683"/>
                <a:gd name="connsiteY10" fmla="*/ 1768388 h 2313246"/>
                <a:gd name="connsiteX11" fmla="*/ 799101 w 8001683"/>
                <a:gd name="connsiteY11" fmla="*/ 1336340 h 2313246"/>
                <a:gd name="connsiteX12" fmla="*/ 151029 w 8001683"/>
                <a:gd name="connsiteY12" fmla="*/ 1120316 h 2313246"/>
                <a:gd name="connsiteX0" fmla="*/ 151029 w 8001683"/>
                <a:gd name="connsiteY0" fmla="*/ 1120316 h 2686008"/>
                <a:gd name="connsiteX1" fmla="*/ 1303157 w 8001683"/>
                <a:gd name="connsiteY1" fmla="*/ 688268 h 2686008"/>
                <a:gd name="connsiteX2" fmla="*/ 2455284 w 8001683"/>
                <a:gd name="connsiteY2" fmla="*/ 472244 h 2686008"/>
                <a:gd name="connsiteX3" fmla="*/ 3600400 w 8001683"/>
                <a:gd name="connsiteY3" fmla="*/ 635235 h 2686008"/>
                <a:gd name="connsiteX4" fmla="*/ 4896544 w 8001683"/>
                <a:gd name="connsiteY4" fmla="*/ 563227 h 2686008"/>
                <a:gd name="connsiteX5" fmla="*/ 5911669 w 8001683"/>
                <a:gd name="connsiteY5" fmla="*/ 904292 h 2686008"/>
                <a:gd name="connsiteX6" fmla="*/ 6984776 w 8001683"/>
                <a:gd name="connsiteY6" fmla="*/ 1067283 h 2686008"/>
                <a:gd name="connsiteX7" fmla="*/ 7200800 w 8001683"/>
                <a:gd name="connsiteY7" fmla="*/ 1643347 h 2686008"/>
                <a:gd name="connsiteX8" fmla="*/ 5551629 w 8001683"/>
                <a:gd name="connsiteY8" fmla="*/ 1768389 h 2686008"/>
                <a:gd name="connsiteX9" fmla="*/ 4111469 w 8001683"/>
                <a:gd name="connsiteY9" fmla="*/ 1840397 h 2686008"/>
                <a:gd name="connsiteX10" fmla="*/ 2095245 w 8001683"/>
                <a:gd name="connsiteY10" fmla="*/ 1768388 h 2686008"/>
                <a:gd name="connsiteX11" fmla="*/ 799101 w 8001683"/>
                <a:gd name="connsiteY11" fmla="*/ 1336340 h 2686008"/>
                <a:gd name="connsiteX12" fmla="*/ 151029 w 8001683"/>
                <a:gd name="connsiteY12" fmla="*/ 1120316 h 2686008"/>
                <a:gd name="connsiteX0" fmla="*/ 151029 w 7983452"/>
                <a:gd name="connsiteY0" fmla="*/ 1120316 h 2686008"/>
                <a:gd name="connsiteX1" fmla="*/ 1303157 w 7983452"/>
                <a:gd name="connsiteY1" fmla="*/ 688268 h 2686008"/>
                <a:gd name="connsiteX2" fmla="*/ 2455284 w 7983452"/>
                <a:gd name="connsiteY2" fmla="*/ 472244 h 2686008"/>
                <a:gd name="connsiteX3" fmla="*/ 3600400 w 7983452"/>
                <a:gd name="connsiteY3" fmla="*/ 635235 h 2686008"/>
                <a:gd name="connsiteX4" fmla="*/ 4896544 w 7983452"/>
                <a:gd name="connsiteY4" fmla="*/ 563227 h 2686008"/>
                <a:gd name="connsiteX5" fmla="*/ 5911669 w 7983452"/>
                <a:gd name="connsiteY5" fmla="*/ 904292 h 2686008"/>
                <a:gd name="connsiteX6" fmla="*/ 6984776 w 7983452"/>
                <a:gd name="connsiteY6" fmla="*/ 1067283 h 2686008"/>
                <a:gd name="connsiteX7" fmla="*/ 7200800 w 7983452"/>
                <a:gd name="connsiteY7" fmla="*/ 1643347 h 2686008"/>
                <a:gd name="connsiteX8" fmla="*/ 5551629 w 7983452"/>
                <a:gd name="connsiteY8" fmla="*/ 1768389 h 2686008"/>
                <a:gd name="connsiteX9" fmla="*/ 4111469 w 7983452"/>
                <a:gd name="connsiteY9" fmla="*/ 1840397 h 2686008"/>
                <a:gd name="connsiteX10" fmla="*/ 2095245 w 7983452"/>
                <a:gd name="connsiteY10" fmla="*/ 1768388 h 2686008"/>
                <a:gd name="connsiteX11" fmla="*/ 799101 w 7983452"/>
                <a:gd name="connsiteY11" fmla="*/ 1336340 h 2686008"/>
                <a:gd name="connsiteX12" fmla="*/ 151029 w 7983452"/>
                <a:gd name="connsiteY12" fmla="*/ 1120316 h 2686008"/>
                <a:gd name="connsiteX0" fmla="*/ 151029 w 7983452"/>
                <a:gd name="connsiteY0" fmla="*/ 1120316 h 2686008"/>
                <a:gd name="connsiteX1" fmla="*/ 1303157 w 7983452"/>
                <a:gd name="connsiteY1" fmla="*/ 688268 h 2686008"/>
                <a:gd name="connsiteX2" fmla="*/ 2455284 w 7983452"/>
                <a:gd name="connsiteY2" fmla="*/ 472244 h 2686008"/>
                <a:gd name="connsiteX3" fmla="*/ 3600400 w 7983452"/>
                <a:gd name="connsiteY3" fmla="*/ 635235 h 2686008"/>
                <a:gd name="connsiteX4" fmla="*/ 4896544 w 7983452"/>
                <a:gd name="connsiteY4" fmla="*/ 563227 h 2686008"/>
                <a:gd name="connsiteX5" fmla="*/ 5911669 w 7983452"/>
                <a:gd name="connsiteY5" fmla="*/ 904292 h 2686008"/>
                <a:gd name="connsiteX6" fmla="*/ 6984776 w 7983452"/>
                <a:gd name="connsiteY6" fmla="*/ 1067283 h 2686008"/>
                <a:gd name="connsiteX7" fmla="*/ 7200800 w 7983452"/>
                <a:gd name="connsiteY7" fmla="*/ 1643347 h 2686008"/>
                <a:gd name="connsiteX8" fmla="*/ 5551629 w 7983452"/>
                <a:gd name="connsiteY8" fmla="*/ 1768389 h 2686008"/>
                <a:gd name="connsiteX9" fmla="*/ 4111469 w 7983452"/>
                <a:gd name="connsiteY9" fmla="*/ 1840397 h 2686008"/>
                <a:gd name="connsiteX10" fmla="*/ 2095245 w 7983452"/>
                <a:gd name="connsiteY10" fmla="*/ 1768388 h 2686008"/>
                <a:gd name="connsiteX11" fmla="*/ 799101 w 7983452"/>
                <a:gd name="connsiteY11" fmla="*/ 1336340 h 2686008"/>
                <a:gd name="connsiteX12" fmla="*/ 151029 w 7983452"/>
                <a:gd name="connsiteY12" fmla="*/ 1120316 h 2686008"/>
                <a:gd name="connsiteX0" fmla="*/ 151029 w 7983452"/>
                <a:gd name="connsiteY0" fmla="*/ 1120316 h 2686008"/>
                <a:gd name="connsiteX1" fmla="*/ 1303157 w 7983452"/>
                <a:gd name="connsiteY1" fmla="*/ 688268 h 2686008"/>
                <a:gd name="connsiteX2" fmla="*/ 2455284 w 7983452"/>
                <a:gd name="connsiteY2" fmla="*/ 472244 h 2686008"/>
                <a:gd name="connsiteX3" fmla="*/ 3600400 w 7983452"/>
                <a:gd name="connsiteY3" fmla="*/ 635235 h 2686008"/>
                <a:gd name="connsiteX4" fmla="*/ 4896544 w 7983452"/>
                <a:gd name="connsiteY4" fmla="*/ 563227 h 2686008"/>
                <a:gd name="connsiteX5" fmla="*/ 5911669 w 7983452"/>
                <a:gd name="connsiteY5" fmla="*/ 904292 h 2686008"/>
                <a:gd name="connsiteX6" fmla="*/ 6984776 w 7983452"/>
                <a:gd name="connsiteY6" fmla="*/ 1067283 h 2686008"/>
                <a:gd name="connsiteX7" fmla="*/ 7200800 w 7983452"/>
                <a:gd name="connsiteY7" fmla="*/ 1643347 h 2686008"/>
                <a:gd name="connsiteX8" fmla="*/ 5551629 w 7983452"/>
                <a:gd name="connsiteY8" fmla="*/ 1768389 h 2686008"/>
                <a:gd name="connsiteX9" fmla="*/ 4111469 w 7983452"/>
                <a:gd name="connsiteY9" fmla="*/ 1840397 h 2686008"/>
                <a:gd name="connsiteX10" fmla="*/ 2095245 w 7983452"/>
                <a:gd name="connsiteY10" fmla="*/ 1768388 h 2686008"/>
                <a:gd name="connsiteX11" fmla="*/ 799101 w 7983452"/>
                <a:gd name="connsiteY11" fmla="*/ 1336340 h 2686008"/>
                <a:gd name="connsiteX12" fmla="*/ 151029 w 7983452"/>
                <a:gd name="connsiteY12" fmla="*/ 1120316 h 2686008"/>
                <a:gd name="connsiteX0" fmla="*/ 151029 w 7983452"/>
                <a:gd name="connsiteY0" fmla="*/ 1120316 h 2686008"/>
                <a:gd name="connsiteX1" fmla="*/ 1303157 w 7983452"/>
                <a:gd name="connsiteY1" fmla="*/ 688268 h 2686008"/>
                <a:gd name="connsiteX2" fmla="*/ 2455284 w 7983452"/>
                <a:gd name="connsiteY2" fmla="*/ 472244 h 2686008"/>
                <a:gd name="connsiteX3" fmla="*/ 3600400 w 7983452"/>
                <a:gd name="connsiteY3" fmla="*/ 635235 h 2686008"/>
                <a:gd name="connsiteX4" fmla="*/ 4896544 w 7983452"/>
                <a:gd name="connsiteY4" fmla="*/ 563227 h 2686008"/>
                <a:gd name="connsiteX5" fmla="*/ 5911669 w 7983452"/>
                <a:gd name="connsiteY5" fmla="*/ 904292 h 2686008"/>
                <a:gd name="connsiteX6" fmla="*/ 6984776 w 7983452"/>
                <a:gd name="connsiteY6" fmla="*/ 1067283 h 2686008"/>
                <a:gd name="connsiteX7" fmla="*/ 7200800 w 7983452"/>
                <a:gd name="connsiteY7" fmla="*/ 1643347 h 2686008"/>
                <a:gd name="connsiteX8" fmla="*/ 5551629 w 7983452"/>
                <a:gd name="connsiteY8" fmla="*/ 1768389 h 2686008"/>
                <a:gd name="connsiteX9" fmla="*/ 4111469 w 7983452"/>
                <a:gd name="connsiteY9" fmla="*/ 1840397 h 2686008"/>
                <a:gd name="connsiteX10" fmla="*/ 2095245 w 7983452"/>
                <a:gd name="connsiteY10" fmla="*/ 1768388 h 2686008"/>
                <a:gd name="connsiteX11" fmla="*/ 799101 w 7983452"/>
                <a:gd name="connsiteY11" fmla="*/ 1336340 h 2686008"/>
                <a:gd name="connsiteX12" fmla="*/ 151029 w 7983452"/>
                <a:gd name="connsiteY12" fmla="*/ 1120316 h 2686008"/>
                <a:gd name="connsiteX0" fmla="*/ 151029 w 7983452"/>
                <a:gd name="connsiteY0" fmla="*/ 1120316 h 2686008"/>
                <a:gd name="connsiteX1" fmla="*/ 1303157 w 7983452"/>
                <a:gd name="connsiteY1" fmla="*/ 688268 h 2686008"/>
                <a:gd name="connsiteX2" fmla="*/ 2455284 w 7983452"/>
                <a:gd name="connsiteY2" fmla="*/ 472244 h 2686008"/>
                <a:gd name="connsiteX3" fmla="*/ 3600400 w 7983452"/>
                <a:gd name="connsiteY3" fmla="*/ 635235 h 2686008"/>
                <a:gd name="connsiteX4" fmla="*/ 4896544 w 7983452"/>
                <a:gd name="connsiteY4" fmla="*/ 563227 h 2686008"/>
                <a:gd name="connsiteX5" fmla="*/ 5911669 w 7983452"/>
                <a:gd name="connsiteY5" fmla="*/ 904292 h 2686008"/>
                <a:gd name="connsiteX6" fmla="*/ 6984776 w 7983452"/>
                <a:gd name="connsiteY6" fmla="*/ 1067283 h 2686008"/>
                <a:gd name="connsiteX7" fmla="*/ 7200800 w 7983452"/>
                <a:gd name="connsiteY7" fmla="*/ 1643347 h 2686008"/>
                <a:gd name="connsiteX8" fmla="*/ 5551629 w 7983452"/>
                <a:gd name="connsiteY8" fmla="*/ 1768389 h 2686008"/>
                <a:gd name="connsiteX9" fmla="*/ 4111469 w 7983452"/>
                <a:gd name="connsiteY9" fmla="*/ 1840397 h 2686008"/>
                <a:gd name="connsiteX10" fmla="*/ 2095245 w 7983452"/>
                <a:gd name="connsiteY10" fmla="*/ 1768388 h 2686008"/>
                <a:gd name="connsiteX11" fmla="*/ 799101 w 7983452"/>
                <a:gd name="connsiteY11" fmla="*/ 1336340 h 2686008"/>
                <a:gd name="connsiteX12" fmla="*/ 151029 w 7983452"/>
                <a:gd name="connsiteY12" fmla="*/ 1120316 h 2686008"/>
                <a:gd name="connsiteX0" fmla="*/ 151029 w 7983452"/>
                <a:gd name="connsiteY0" fmla="*/ 1120316 h 2686008"/>
                <a:gd name="connsiteX1" fmla="*/ 1303157 w 7983452"/>
                <a:gd name="connsiteY1" fmla="*/ 688268 h 2686008"/>
                <a:gd name="connsiteX2" fmla="*/ 2455284 w 7983452"/>
                <a:gd name="connsiteY2" fmla="*/ 472244 h 2686008"/>
                <a:gd name="connsiteX3" fmla="*/ 3600400 w 7983452"/>
                <a:gd name="connsiteY3" fmla="*/ 635235 h 2686008"/>
                <a:gd name="connsiteX4" fmla="*/ 4896544 w 7983452"/>
                <a:gd name="connsiteY4" fmla="*/ 563227 h 2686008"/>
                <a:gd name="connsiteX5" fmla="*/ 5911669 w 7983452"/>
                <a:gd name="connsiteY5" fmla="*/ 904292 h 2686008"/>
                <a:gd name="connsiteX6" fmla="*/ 6984776 w 7983452"/>
                <a:gd name="connsiteY6" fmla="*/ 1067283 h 2686008"/>
                <a:gd name="connsiteX7" fmla="*/ 7200800 w 7983452"/>
                <a:gd name="connsiteY7" fmla="*/ 1643347 h 2686008"/>
                <a:gd name="connsiteX8" fmla="*/ 5551629 w 7983452"/>
                <a:gd name="connsiteY8" fmla="*/ 1768389 h 2686008"/>
                <a:gd name="connsiteX9" fmla="*/ 4111469 w 7983452"/>
                <a:gd name="connsiteY9" fmla="*/ 1840397 h 2686008"/>
                <a:gd name="connsiteX10" fmla="*/ 2095245 w 7983452"/>
                <a:gd name="connsiteY10" fmla="*/ 1768388 h 2686008"/>
                <a:gd name="connsiteX11" fmla="*/ 799101 w 7983452"/>
                <a:gd name="connsiteY11" fmla="*/ 1336340 h 2686008"/>
                <a:gd name="connsiteX12" fmla="*/ 151029 w 7983452"/>
                <a:gd name="connsiteY12" fmla="*/ 1120316 h 2686008"/>
                <a:gd name="connsiteX0" fmla="*/ 151029 w 7983452"/>
                <a:gd name="connsiteY0" fmla="*/ 1120316 h 2686008"/>
                <a:gd name="connsiteX1" fmla="*/ 1303157 w 7983452"/>
                <a:gd name="connsiteY1" fmla="*/ 688268 h 2686008"/>
                <a:gd name="connsiteX2" fmla="*/ 2455284 w 7983452"/>
                <a:gd name="connsiteY2" fmla="*/ 472244 h 2686008"/>
                <a:gd name="connsiteX3" fmla="*/ 3600400 w 7983452"/>
                <a:gd name="connsiteY3" fmla="*/ 635235 h 2686008"/>
                <a:gd name="connsiteX4" fmla="*/ 4896544 w 7983452"/>
                <a:gd name="connsiteY4" fmla="*/ 563227 h 2686008"/>
                <a:gd name="connsiteX5" fmla="*/ 5904656 w 7983452"/>
                <a:gd name="connsiteY5" fmla="*/ 707243 h 2686008"/>
                <a:gd name="connsiteX6" fmla="*/ 6984776 w 7983452"/>
                <a:gd name="connsiteY6" fmla="*/ 1067283 h 2686008"/>
                <a:gd name="connsiteX7" fmla="*/ 7200800 w 7983452"/>
                <a:gd name="connsiteY7" fmla="*/ 1643347 h 2686008"/>
                <a:gd name="connsiteX8" fmla="*/ 5551629 w 7983452"/>
                <a:gd name="connsiteY8" fmla="*/ 1768389 h 2686008"/>
                <a:gd name="connsiteX9" fmla="*/ 4111469 w 7983452"/>
                <a:gd name="connsiteY9" fmla="*/ 1840397 h 2686008"/>
                <a:gd name="connsiteX10" fmla="*/ 2095245 w 7983452"/>
                <a:gd name="connsiteY10" fmla="*/ 1768388 h 2686008"/>
                <a:gd name="connsiteX11" fmla="*/ 799101 w 7983452"/>
                <a:gd name="connsiteY11" fmla="*/ 1336340 h 2686008"/>
                <a:gd name="connsiteX12" fmla="*/ 151029 w 7983452"/>
                <a:gd name="connsiteY12" fmla="*/ 1120316 h 2686008"/>
                <a:gd name="connsiteX0" fmla="*/ 151029 w 8018166"/>
                <a:gd name="connsiteY0" fmla="*/ 1120316 h 2686008"/>
                <a:gd name="connsiteX1" fmla="*/ 1303157 w 8018166"/>
                <a:gd name="connsiteY1" fmla="*/ 688268 h 2686008"/>
                <a:gd name="connsiteX2" fmla="*/ 2455284 w 8018166"/>
                <a:gd name="connsiteY2" fmla="*/ 472244 h 2686008"/>
                <a:gd name="connsiteX3" fmla="*/ 3600400 w 8018166"/>
                <a:gd name="connsiteY3" fmla="*/ 635235 h 2686008"/>
                <a:gd name="connsiteX4" fmla="*/ 4896544 w 8018166"/>
                <a:gd name="connsiteY4" fmla="*/ 563227 h 2686008"/>
                <a:gd name="connsiteX5" fmla="*/ 5904656 w 8018166"/>
                <a:gd name="connsiteY5" fmla="*/ 707243 h 2686008"/>
                <a:gd name="connsiteX6" fmla="*/ 7200800 w 8018166"/>
                <a:gd name="connsiteY6" fmla="*/ 923267 h 2686008"/>
                <a:gd name="connsiteX7" fmla="*/ 7200800 w 8018166"/>
                <a:gd name="connsiteY7" fmla="*/ 1643347 h 2686008"/>
                <a:gd name="connsiteX8" fmla="*/ 5551629 w 8018166"/>
                <a:gd name="connsiteY8" fmla="*/ 1768389 h 2686008"/>
                <a:gd name="connsiteX9" fmla="*/ 4111469 w 8018166"/>
                <a:gd name="connsiteY9" fmla="*/ 1840397 h 2686008"/>
                <a:gd name="connsiteX10" fmla="*/ 2095245 w 8018166"/>
                <a:gd name="connsiteY10" fmla="*/ 1768388 h 2686008"/>
                <a:gd name="connsiteX11" fmla="*/ 799101 w 8018166"/>
                <a:gd name="connsiteY11" fmla="*/ 1336340 h 2686008"/>
                <a:gd name="connsiteX12" fmla="*/ 151029 w 8018166"/>
                <a:gd name="connsiteY12" fmla="*/ 1120316 h 2686008"/>
                <a:gd name="connsiteX0" fmla="*/ 151029 w 8018166"/>
                <a:gd name="connsiteY0" fmla="*/ 1120316 h 2686008"/>
                <a:gd name="connsiteX1" fmla="*/ 1303157 w 8018166"/>
                <a:gd name="connsiteY1" fmla="*/ 688268 h 2686008"/>
                <a:gd name="connsiteX2" fmla="*/ 2455284 w 8018166"/>
                <a:gd name="connsiteY2" fmla="*/ 472244 h 2686008"/>
                <a:gd name="connsiteX3" fmla="*/ 3600400 w 8018166"/>
                <a:gd name="connsiteY3" fmla="*/ 635235 h 2686008"/>
                <a:gd name="connsiteX4" fmla="*/ 4896544 w 8018166"/>
                <a:gd name="connsiteY4" fmla="*/ 563227 h 2686008"/>
                <a:gd name="connsiteX5" fmla="*/ 5904656 w 8018166"/>
                <a:gd name="connsiteY5" fmla="*/ 707243 h 2686008"/>
                <a:gd name="connsiteX6" fmla="*/ 7200800 w 8018166"/>
                <a:gd name="connsiteY6" fmla="*/ 923267 h 2686008"/>
                <a:gd name="connsiteX7" fmla="*/ 7200800 w 8018166"/>
                <a:gd name="connsiteY7" fmla="*/ 1643347 h 2686008"/>
                <a:gd name="connsiteX8" fmla="*/ 5551629 w 8018166"/>
                <a:gd name="connsiteY8" fmla="*/ 1768389 h 2686008"/>
                <a:gd name="connsiteX9" fmla="*/ 4111469 w 8018166"/>
                <a:gd name="connsiteY9" fmla="*/ 1840397 h 2686008"/>
                <a:gd name="connsiteX10" fmla="*/ 2095245 w 8018166"/>
                <a:gd name="connsiteY10" fmla="*/ 1768388 h 2686008"/>
                <a:gd name="connsiteX11" fmla="*/ 799101 w 8018166"/>
                <a:gd name="connsiteY11" fmla="*/ 1336340 h 2686008"/>
                <a:gd name="connsiteX12" fmla="*/ 151029 w 8018166"/>
                <a:gd name="connsiteY12" fmla="*/ 1120316 h 2686008"/>
                <a:gd name="connsiteX0" fmla="*/ 151029 w 8018166"/>
                <a:gd name="connsiteY0" fmla="*/ 1120316 h 2686008"/>
                <a:gd name="connsiteX1" fmla="*/ 1303157 w 8018166"/>
                <a:gd name="connsiteY1" fmla="*/ 688268 h 2686008"/>
                <a:gd name="connsiteX2" fmla="*/ 2455284 w 8018166"/>
                <a:gd name="connsiteY2" fmla="*/ 472244 h 2686008"/>
                <a:gd name="connsiteX3" fmla="*/ 3600400 w 8018166"/>
                <a:gd name="connsiteY3" fmla="*/ 635235 h 2686008"/>
                <a:gd name="connsiteX4" fmla="*/ 4896544 w 8018166"/>
                <a:gd name="connsiteY4" fmla="*/ 563227 h 2686008"/>
                <a:gd name="connsiteX5" fmla="*/ 5904656 w 8018166"/>
                <a:gd name="connsiteY5" fmla="*/ 707243 h 2686008"/>
                <a:gd name="connsiteX6" fmla="*/ 7200800 w 8018166"/>
                <a:gd name="connsiteY6" fmla="*/ 923267 h 2686008"/>
                <a:gd name="connsiteX7" fmla="*/ 7200800 w 8018166"/>
                <a:gd name="connsiteY7" fmla="*/ 1643347 h 2686008"/>
                <a:gd name="connsiteX8" fmla="*/ 5551629 w 8018166"/>
                <a:gd name="connsiteY8" fmla="*/ 1768389 h 2686008"/>
                <a:gd name="connsiteX9" fmla="*/ 4111469 w 8018166"/>
                <a:gd name="connsiteY9" fmla="*/ 1840397 h 2686008"/>
                <a:gd name="connsiteX10" fmla="*/ 2095245 w 8018166"/>
                <a:gd name="connsiteY10" fmla="*/ 1768388 h 2686008"/>
                <a:gd name="connsiteX11" fmla="*/ 799101 w 8018166"/>
                <a:gd name="connsiteY11" fmla="*/ 1336340 h 2686008"/>
                <a:gd name="connsiteX12" fmla="*/ 151029 w 8018166"/>
                <a:gd name="connsiteY12" fmla="*/ 1120316 h 268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18166" h="2686008">
                  <a:moveTo>
                    <a:pt x="151029" y="1120316"/>
                  </a:moveTo>
                  <a:cubicBezTo>
                    <a:pt x="0" y="517824"/>
                    <a:pt x="843435" y="397482"/>
                    <a:pt x="1303157" y="688268"/>
                  </a:cubicBezTo>
                  <a:cubicBezTo>
                    <a:pt x="1844300" y="521882"/>
                    <a:pt x="1814008" y="203187"/>
                    <a:pt x="2455284" y="472244"/>
                  </a:cubicBezTo>
                  <a:cubicBezTo>
                    <a:pt x="2761969" y="331998"/>
                    <a:pt x="3268234" y="0"/>
                    <a:pt x="3600400" y="635235"/>
                  </a:cubicBezTo>
                  <a:cubicBezTo>
                    <a:pt x="4314318" y="168165"/>
                    <a:pt x="4579689" y="341201"/>
                    <a:pt x="4896544" y="563227"/>
                  </a:cubicBezTo>
                  <a:cubicBezTo>
                    <a:pt x="5209817" y="321364"/>
                    <a:pt x="5485939" y="316114"/>
                    <a:pt x="5904656" y="707243"/>
                  </a:cubicBezTo>
                  <a:cubicBezTo>
                    <a:pt x="6312617" y="379859"/>
                    <a:pt x="7177670" y="331030"/>
                    <a:pt x="7200800" y="923267"/>
                  </a:cubicBezTo>
                  <a:cubicBezTo>
                    <a:pt x="8018166" y="880616"/>
                    <a:pt x="7983452" y="1807632"/>
                    <a:pt x="7200800" y="1643347"/>
                  </a:cubicBezTo>
                  <a:cubicBezTo>
                    <a:pt x="6875498" y="2686008"/>
                    <a:pt x="5732063" y="2154255"/>
                    <a:pt x="5551629" y="1768389"/>
                  </a:cubicBezTo>
                  <a:cubicBezTo>
                    <a:pt x="5181026" y="2419374"/>
                    <a:pt x="4533620" y="2141749"/>
                    <a:pt x="4111469" y="1840397"/>
                  </a:cubicBezTo>
                  <a:cubicBezTo>
                    <a:pt x="3352520" y="2341774"/>
                    <a:pt x="2434222" y="2438423"/>
                    <a:pt x="2095245" y="1768388"/>
                  </a:cubicBezTo>
                  <a:cubicBezTo>
                    <a:pt x="815990" y="2313246"/>
                    <a:pt x="639028" y="1766887"/>
                    <a:pt x="799101" y="1336340"/>
                  </a:cubicBezTo>
                  <a:cubicBezTo>
                    <a:pt x="583077" y="1264332"/>
                    <a:pt x="267331" y="1493414"/>
                    <a:pt x="151029" y="112031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899592" y="620688"/>
              <a:ext cx="7488832" cy="1045701"/>
            </a:xfrm>
            <a:custGeom>
              <a:avLst/>
              <a:gdLst>
                <a:gd name="connsiteX0" fmla="*/ 0 w 6624736"/>
                <a:gd name="connsiteY0" fmla="*/ 720080 h 1440160"/>
                <a:gd name="connsiteX1" fmla="*/ 2608725 w 6624736"/>
                <a:gd name="connsiteY1" fmla="*/ 16439 h 1440160"/>
                <a:gd name="connsiteX2" fmla="*/ 3312369 w 6624736"/>
                <a:gd name="connsiteY2" fmla="*/ 4 h 1440160"/>
                <a:gd name="connsiteX3" fmla="*/ 4016015 w 6624736"/>
                <a:gd name="connsiteY3" fmla="*/ 16439 h 1440160"/>
                <a:gd name="connsiteX4" fmla="*/ 6624736 w 6624736"/>
                <a:gd name="connsiteY4" fmla="*/ 720090 h 1440160"/>
                <a:gd name="connsiteX5" fmla="*/ 4016013 w 6624736"/>
                <a:gd name="connsiteY5" fmla="*/ 1423735 h 1440160"/>
                <a:gd name="connsiteX6" fmla="*/ 3312368 w 6624736"/>
                <a:gd name="connsiteY6" fmla="*/ 1440170 h 1440160"/>
                <a:gd name="connsiteX7" fmla="*/ 2608722 w 6624736"/>
                <a:gd name="connsiteY7" fmla="*/ 1423735 h 1440160"/>
                <a:gd name="connsiteX8" fmla="*/ 0 w 6624736"/>
                <a:gd name="connsiteY8" fmla="*/ 720086 h 1440160"/>
                <a:gd name="connsiteX9" fmla="*/ 0 w 6624736"/>
                <a:gd name="connsiteY9" fmla="*/ 720080 h 1440160"/>
                <a:gd name="connsiteX0" fmla="*/ 10484 w 6635232"/>
                <a:gd name="connsiteY0" fmla="*/ 741339 h 1461429"/>
                <a:gd name="connsiteX1" fmla="*/ 1522652 w 6635232"/>
                <a:gd name="connsiteY1" fmla="*/ 165275 h 1461429"/>
                <a:gd name="connsiteX2" fmla="*/ 3322853 w 6635232"/>
                <a:gd name="connsiteY2" fmla="*/ 21263 h 1461429"/>
                <a:gd name="connsiteX3" fmla="*/ 4026499 w 6635232"/>
                <a:gd name="connsiteY3" fmla="*/ 37698 h 1461429"/>
                <a:gd name="connsiteX4" fmla="*/ 6635220 w 6635232"/>
                <a:gd name="connsiteY4" fmla="*/ 741349 h 1461429"/>
                <a:gd name="connsiteX5" fmla="*/ 4026497 w 6635232"/>
                <a:gd name="connsiteY5" fmla="*/ 1444994 h 1461429"/>
                <a:gd name="connsiteX6" fmla="*/ 3322852 w 6635232"/>
                <a:gd name="connsiteY6" fmla="*/ 1461429 h 1461429"/>
                <a:gd name="connsiteX7" fmla="*/ 2619206 w 6635232"/>
                <a:gd name="connsiteY7" fmla="*/ 1444994 h 1461429"/>
                <a:gd name="connsiteX8" fmla="*/ 10484 w 6635232"/>
                <a:gd name="connsiteY8" fmla="*/ 741345 h 1461429"/>
                <a:gd name="connsiteX9" fmla="*/ 10484 w 6635232"/>
                <a:gd name="connsiteY9" fmla="*/ 741339 h 1461429"/>
                <a:gd name="connsiteX0" fmla="*/ 0 w 6696756"/>
                <a:gd name="connsiteY0" fmla="*/ 525316 h 1461429"/>
                <a:gd name="connsiteX1" fmla="*/ 1584176 w 6696756"/>
                <a:gd name="connsiteY1" fmla="*/ 165275 h 1461429"/>
                <a:gd name="connsiteX2" fmla="*/ 3384377 w 6696756"/>
                <a:gd name="connsiteY2" fmla="*/ 21263 h 1461429"/>
                <a:gd name="connsiteX3" fmla="*/ 4088023 w 6696756"/>
                <a:gd name="connsiteY3" fmla="*/ 37698 h 1461429"/>
                <a:gd name="connsiteX4" fmla="*/ 6696744 w 6696756"/>
                <a:gd name="connsiteY4" fmla="*/ 741349 h 1461429"/>
                <a:gd name="connsiteX5" fmla="*/ 4088021 w 6696756"/>
                <a:gd name="connsiteY5" fmla="*/ 1444994 h 1461429"/>
                <a:gd name="connsiteX6" fmla="*/ 3384376 w 6696756"/>
                <a:gd name="connsiteY6" fmla="*/ 1461429 h 1461429"/>
                <a:gd name="connsiteX7" fmla="*/ 2680730 w 6696756"/>
                <a:gd name="connsiteY7" fmla="*/ 1444994 h 1461429"/>
                <a:gd name="connsiteX8" fmla="*/ 72008 w 6696756"/>
                <a:gd name="connsiteY8" fmla="*/ 741345 h 1461429"/>
                <a:gd name="connsiteX9" fmla="*/ 0 w 6696756"/>
                <a:gd name="connsiteY9" fmla="*/ 525316 h 1461429"/>
                <a:gd name="connsiteX0" fmla="*/ 0 w 6696756"/>
                <a:gd name="connsiteY0" fmla="*/ 525316 h 1461429"/>
                <a:gd name="connsiteX1" fmla="*/ 1584176 w 6696756"/>
                <a:gd name="connsiteY1" fmla="*/ 165275 h 1461429"/>
                <a:gd name="connsiteX2" fmla="*/ 3384377 w 6696756"/>
                <a:gd name="connsiteY2" fmla="*/ 21263 h 1461429"/>
                <a:gd name="connsiteX3" fmla="*/ 4088023 w 6696756"/>
                <a:gd name="connsiteY3" fmla="*/ 37698 h 1461429"/>
                <a:gd name="connsiteX4" fmla="*/ 6696744 w 6696756"/>
                <a:gd name="connsiteY4" fmla="*/ 741349 h 1461429"/>
                <a:gd name="connsiteX5" fmla="*/ 4088021 w 6696756"/>
                <a:gd name="connsiteY5" fmla="*/ 1444994 h 1461429"/>
                <a:gd name="connsiteX6" fmla="*/ 3384376 w 6696756"/>
                <a:gd name="connsiteY6" fmla="*/ 1461429 h 1461429"/>
                <a:gd name="connsiteX7" fmla="*/ 2680730 w 6696756"/>
                <a:gd name="connsiteY7" fmla="*/ 1444994 h 1461429"/>
                <a:gd name="connsiteX8" fmla="*/ 288032 w 6696756"/>
                <a:gd name="connsiteY8" fmla="*/ 1029372 h 1461429"/>
                <a:gd name="connsiteX9" fmla="*/ 0 w 6696756"/>
                <a:gd name="connsiteY9" fmla="*/ 525316 h 1461429"/>
                <a:gd name="connsiteX0" fmla="*/ 0 w 6696756"/>
                <a:gd name="connsiteY0" fmla="*/ 525316 h 1506697"/>
                <a:gd name="connsiteX1" fmla="*/ 1584176 w 6696756"/>
                <a:gd name="connsiteY1" fmla="*/ 165275 h 1506697"/>
                <a:gd name="connsiteX2" fmla="*/ 3384377 w 6696756"/>
                <a:gd name="connsiteY2" fmla="*/ 21263 h 1506697"/>
                <a:gd name="connsiteX3" fmla="*/ 4088023 w 6696756"/>
                <a:gd name="connsiteY3" fmla="*/ 37698 h 1506697"/>
                <a:gd name="connsiteX4" fmla="*/ 6696744 w 6696756"/>
                <a:gd name="connsiteY4" fmla="*/ 741349 h 1506697"/>
                <a:gd name="connsiteX5" fmla="*/ 4088021 w 6696756"/>
                <a:gd name="connsiteY5" fmla="*/ 1444994 h 1506697"/>
                <a:gd name="connsiteX6" fmla="*/ 3384376 w 6696756"/>
                <a:gd name="connsiteY6" fmla="*/ 1461429 h 1506697"/>
                <a:gd name="connsiteX7" fmla="*/ 1728192 w 6696756"/>
                <a:gd name="connsiteY7" fmla="*/ 1173388 h 1506697"/>
                <a:gd name="connsiteX8" fmla="*/ 288032 w 6696756"/>
                <a:gd name="connsiteY8" fmla="*/ 1029372 h 1506697"/>
                <a:gd name="connsiteX9" fmla="*/ 0 w 6696756"/>
                <a:gd name="connsiteY9" fmla="*/ 525316 h 1506697"/>
                <a:gd name="connsiteX0" fmla="*/ 0 w 6696756"/>
                <a:gd name="connsiteY0" fmla="*/ 525316 h 1455919"/>
                <a:gd name="connsiteX1" fmla="*/ 1584176 w 6696756"/>
                <a:gd name="connsiteY1" fmla="*/ 165275 h 1455919"/>
                <a:gd name="connsiteX2" fmla="*/ 3384377 w 6696756"/>
                <a:gd name="connsiteY2" fmla="*/ 21263 h 1455919"/>
                <a:gd name="connsiteX3" fmla="*/ 4088023 w 6696756"/>
                <a:gd name="connsiteY3" fmla="*/ 37698 h 1455919"/>
                <a:gd name="connsiteX4" fmla="*/ 6696744 w 6696756"/>
                <a:gd name="connsiteY4" fmla="*/ 741349 h 1455919"/>
                <a:gd name="connsiteX5" fmla="*/ 4088021 w 6696756"/>
                <a:gd name="connsiteY5" fmla="*/ 1444994 h 1455919"/>
                <a:gd name="connsiteX6" fmla="*/ 3456384 w 6696756"/>
                <a:gd name="connsiteY6" fmla="*/ 1389412 h 1455919"/>
                <a:gd name="connsiteX7" fmla="*/ 1728192 w 6696756"/>
                <a:gd name="connsiteY7" fmla="*/ 1173388 h 1455919"/>
                <a:gd name="connsiteX8" fmla="*/ 288032 w 6696756"/>
                <a:gd name="connsiteY8" fmla="*/ 1029372 h 1455919"/>
                <a:gd name="connsiteX9" fmla="*/ 0 w 6696756"/>
                <a:gd name="connsiteY9" fmla="*/ 525316 h 1455919"/>
                <a:gd name="connsiteX0" fmla="*/ 0 w 6696756"/>
                <a:gd name="connsiteY0" fmla="*/ 525316 h 1413415"/>
                <a:gd name="connsiteX1" fmla="*/ 1584176 w 6696756"/>
                <a:gd name="connsiteY1" fmla="*/ 165275 h 1413415"/>
                <a:gd name="connsiteX2" fmla="*/ 3384377 w 6696756"/>
                <a:gd name="connsiteY2" fmla="*/ 21263 h 1413415"/>
                <a:gd name="connsiteX3" fmla="*/ 4088023 w 6696756"/>
                <a:gd name="connsiteY3" fmla="*/ 37698 h 1413415"/>
                <a:gd name="connsiteX4" fmla="*/ 6696744 w 6696756"/>
                <a:gd name="connsiteY4" fmla="*/ 741349 h 1413415"/>
                <a:gd name="connsiteX5" fmla="*/ 4896544 w 6696756"/>
                <a:gd name="connsiteY5" fmla="*/ 1317404 h 1413415"/>
                <a:gd name="connsiteX6" fmla="*/ 3456384 w 6696756"/>
                <a:gd name="connsiteY6" fmla="*/ 1389412 h 1413415"/>
                <a:gd name="connsiteX7" fmla="*/ 1728192 w 6696756"/>
                <a:gd name="connsiteY7" fmla="*/ 1173388 h 1413415"/>
                <a:gd name="connsiteX8" fmla="*/ 288032 w 6696756"/>
                <a:gd name="connsiteY8" fmla="*/ 1029372 h 1413415"/>
                <a:gd name="connsiteX9" fmla="*/ 0 w 6696756"/>
                <a:gd name="connsiteY9" fmla="*/ 525316 h 1413415"/>
                <a:gd name="connsiteX0" fmla="*/ 0 w 7017619"/>
                <a:gd name="connsiteY0" fmla="*/ 525316 h 1413415"/>
                <a:gd name="connsiteX1" fmla="*/ 1584176 w 7017619"/>
                <a:gd name="connsiteY1" fmla="*/ 165275 h 1413415"/>
                <a:gd name="connsiteX2" fmla="*/ 3384377 w 7017619"/>
                <a:gd name="connsiteY2" fmla="*/ 21263 h 1413415"/>
                <a:gd name="connsiteX3" fmla="*/ 4088023 w 7017619"/>
                <a:gd name="connsiteY3" fmla="*/ 37698 h 1413415"/>
                <a:gd name="connsiteX4" fmla="*/ 6696744 w 7017619"/>
                <a:gd name="connsiteY4" fmla="*/ 741349 h 1413415"/>
                <a:gd name="connsiteX5" fmla="*/ 6013276 w 7017619"/>
                <a:gd name="connsiteY5" fmla="*/ 1203848 h 1413415"/>
                <a:gd name="connsiteX6" fmla="*/ 4896544 w 7017619"/>
                <a:gd name="connsiteY6" fmla="*/ 1317404 h 1413415"/>
                <a:gd name="connsiteX7" fmla="*/ 3456384 w 7017619"/>
                <a:gd name="connsiteY7" fmla="*/ 1389412 h 1413415"/>
                <a:gd name="connsiteX8" fmla="*/ 1728192 w 7017619"/>
                <a:gd name="connsiteY8" fmla="*/ 1173388 h 1413415"/>
                <a:gd name="connsiteX9" fmla="*/ 288032 w 7017619"/>
                <a:gd name="connsiteY9" fmla="*/ 1029372 h 1413415"/>
                <a:gd name="connsiteX10" fmla="*/ 0 w 7017619"/>
                <a:gd name="connsiteY10" fmla="*/ 525316 h 1413415"/>
                <a:gd name="connsiteX0" fmla="*/ 0 w 7017619"/>
                <a:gd name="connsiteY0" fmla="*/ 525316 h 1413415"/>
                <a:gd name="connsiteX1" fmla="*/ 1584176 w 7017619"/>
                <a:gd name="connsiteY1" fmla="*/ 165275 h 1413415"/>
                <a:gd name="connsiteX2" fmla="*/ 3384377 w 7017619"/>
                <a:gd name="connsiteY2" fmla="*/ 21263 h 1413415"/>
                <a:gd name="connsiteX3" fmla="*/ 4088023 w 7017619"/>
                <a:gd name="connsiteY3" fmla="*/ 37698 h 1413415"/>
                <a:gd name="connsiteX4" fmla="*/ 6696744 w 7017619"/>
                <a:gd name="connsiteY4" fmla="*/ 741349 h 1413415"/>
                <a:gd name="connsiteX5" fmla="*/ 6624736 w 7017619"/>
                <a:gd name="connsiteY5" fmla="*/ 1317404 h 1413415"/>
                <a:gd name="connsiteX6" fmla="*/ 4896544 w 7017619"/>
                <a:gd name="connsiteY6" fmla="*/ 1317404 h 1413415"/>
                <a:gd name="connsiteX7" fmla="*/ 3456384 w 7017619"/>
                <a:gd name="connsiteY7" fmla="*/ 1389412 h 1413415"/>
                <a:gd name="connsiteX8" fmla="*/ 1728192 w 7017619"/>
                <a:gd name="connsiteY8" fmla="*/ 1173388 h 1413415"/>
                <a:gd name="connsiteX9" fmla="*/ 288032 w 7017619"/>
                <a:gd name="connsiteY9" fmla="*/ 1029372 h 1413415"/>
                <a:gd name="connsiteX10" fmla="*/ 0 w 7017619"/>
                <a:gd name="connsiteY10" fmla="*/ 525316 h 1413415"/>
                <a:gd name="connsiteX0" fmla="*/ 0 w 6888765"/>
                <a:gd name="connsiteY0" fmla="*/ 525316 h 1461420"/>
                <a:gd name="connsiteX1" fmla="*/ 1584176 w 6888765"/>
                <a:gd name="connsiteY1" fmla="*/ 165275 h 1461420"/>
                <a:gd name="connsiteX2" fmla="*/ 3384377 w 6888765"/>
                <a:gd name="connsiteY2" fmla="*/ 21263 h 1461420"/>
                <a:gd name="connsiteX3" fmla="*/ 4088023 w 6888765"/>
                <a:gd name="connsiteY3" fmla="*/ 37698 h 1461420"/>
                <a:gd name="connsiteX4" fmla="*/ 6480720 w 6888765"/>
                <a:gd name="connsiteY4" fmla="*/ 453308 h 1461420"/>
                <a:gd name="connsiteX5" fmla="*/ 6624736 w 6888765"/>
                <a:gd name="connsiteY5" fmla="*/ 1317404 h 1461420"/>
                <a:gd name="connsiteX6" fmla="*/ 4896544 w 6888765"/>
                <a:gd name="connsiteY6" fmla="*/ 1317404 h 1461420"/>
                <a:gd name="connsiteX7" fmla="*/ 3456384 w 6888765"/>
                <a:gd name="connsiteY7" fmla="*/ 1389412 h 1461420"/>
                <a:gd name="connsiteX8" fmla="*/ 1728192 w 6888765"/>
                <a:gd name="connsiteY8" fmla="*/ 1173388 h 1461420"/>
                <a:gd name="connsiteX9" fmla="*/ 288032 w 6888765"/>
                <a:gd name="connsiteY9" fmla="*/ 1029372 h 1461420"/>
                <a:gd name="connsiteX10" fmla="*/ 0 w 6888765"/>
                <a:gd name="connsiteY10" fmla="*/ 525316 h 1461420"/>
                <a:gd name="connsiteX0" fmla="*/ 0 w 6888765"/>
                <a:gd name="connsiteY0" fmla="*/ 525316 h 1461420"/>
                <a:gd name="connsiteX1" fmla="*/ 1584176 w 6888765"/>
                <a:gd name="connsiteY1" fmla="*/ 165275 h 1461420"/>
                <a:gd name="connsiteX2" fmla="*/ 3384377 w 6888765"/>
                <a:gd name="connsiteY2" fmla="*/ 21263 h 1461420"/>
                <a:gd name="connsiteX3" fmla="*/ 4088023 w 6888765"/>
                <a:gd name="connsiteY3" fmla="*/ 37698 h 1461420"/>
                <a:gd name="connsiteX4" fmla="*/ 5194126 w 6888765"/>
                <a:gd name="connsiteY4" fmla="*/ 79897 h 1461420"/>
                <a:gd name="connsiteX5" fmla="*/ 6480720 w 6888765"/>
                <a:gd name="connsiteY5" fmla="*/ 453308 h 1461420"/>
                <a:gd name="connsiteX6" fmla="*/ 6624736 w 6888765"/>
                <a:gd name="connsiteY6" fmla="*/ 1317404 h 1461420"/>
                <a:gd name="connsiteX7" fmla="*/ 4896544 w 6888765"/>
                <a:gd name="connsiteY7" fmla="*/ 1317404 h 1461420"/>
                <a:gd name="connsiteX8" fmla="*/ 3456384 w 6888765"/>
                <a:gd name="connsiteY8" fmla="*/ 1389412 h 1461420"/>
                <a:gd name="connsiteX9" fmla="*/ 1728192 w 6888765"/>
                <a:gd name="connsiteY9" fmla="*/ 1173388 h 1461420"/>
                <a:gd name="connsiteX10" fmla="*/ 288032 w 6888765"/>
                <a:gd name="connsiteY10" fmla="*/ 1029372 h 1461420"/>
                <a:gd name="connsiteX11" fmla="*/ 0 w 6888765"/>
                <a:gd name="connsiteY11" fmla="*/ 525316 h 1461420"/>
                <a:gd name="connsiteX0" fmla="*/ 0 w 6888765"/>
                <a:gd name="connsiteY0" fmla="*/ 525316 h 1461420"/>
                <a:gd name="connsiteX1" fmla="*/ 1584176 w 6888765"/>
                <a:gd name="connsiteY1" fmla="*/ 165275 h 1461420"/>
                <a:gd name="connsiteX2" fmla="*/ 3384377 w 6888765"/>
                <a:gd name="connsiteY2" fmla="*/ 21263 h 1461420"/>
                <a:gd name="connsiteX3" fmla="*/ 4088023 w 6888765"/>
                <a:gd name="connsiteY3" fmla="*/ 37698 h 1461420"/>
                <a:gd name="connsiteX4" fmla="*/ 5256584 w 6888765"/>
                <a:gd name="connsiteY4" fmla="*/ 453307 h 1461420"/>
                <a:gd name="connsiteX5" fmla="*/ 6480720 w 6888765"/>
                <a:gd name="connsiteY5" fmla="*/ 453308 h 1461420"/>
                <a:gd name="connsiteX6" fmla="*/ 6624736 w 6888765"/>
                <a:gd name="connsiteY6" fmla="*/ 1317404 h 1461420"/>
                <a:gd name="connsiteX7" fmla="*/ 4896544 w 6888765"/>
                <a:gd name="connsiteY7" fmla="*/ 1317404 h 1461420"/>
                <a:gd name="connsiteX8" fmla="*/ 3456384 w 6888765"/>
                <a:gd name="connsiteY8" fmla="*/ 1389412 h 1461420"/>
                <a:gd name="connsiteX9" fmla="*/ 1728192 w 6888765"/>
                <a:gd name="connsiteY9" fmla="*/ 1173388 h 1461420"/>
                <a:gd name="connsiteX10" fmla="*/ 288032 w 6888765"/>
                <a:gd name="connsiteY10" fmla="*/ 1029372 h 1461420"/>
                <a:gd name="connsiteX11" fmla="*/ 0 w 6888765"/>
                <a:gd name="connsiteY11" fmla="*/ 525316 h 1461420"/>
                <a:gd name="connsiteX0" fmla="*/ 0 w 6888765"/>
                <a:gd name="connsiteY0" fmla="*/ 497390 h 1433494"/>
                <a:gd name="connsiteX1" fmla="*/ 1584176 w 6888765"/>
                <a:gd name="connsiteY1" fmla="*/ 137349 h 1433494"/>
                <a:gd name="connsiteX2" fmla="*/ 2808312 w 6888765"/>
                <a:gd name="connsiteY2" fmla="*/ 209357 h 1433494"/>
                <a:gd name="connsiteX3" fmla="*/ 4088023 w 6888765"/>
                <a:gd name="connsiteY3" fmla="*/ 9772 h 1433494"/>
                <a:gd name="connsiteX4" fmla="*/ 5256584 w 6888765"/>
                <a:gd name="connsiteY4" fmla="*/ 425381 h 1433494"/>
                <a:gd name="connsiteX5" fmla="*/ 6480720 w 6888765"/>
                <a:gd name="connsiteY5" fmla="*/ 425382 h 1433494"/>
                <a:gd name="connsiteX6" fmla="*/ 6624736 w 6888765"/>
                <a:gd name="connsiteY6" fmla="*/ 1289478 h 1433494"/>
                <a:gd name="connsiteX7" fmla="*/ 4896544 w 6888765"/>
                <a:gd name="connsiteY7" fmla="*/ 1289478 h 1433494"/>
                <a:gd name="connsiteX8" fmla="*/ 3456384 w 6888765"/>
                <a:gd name="connsiteY8" fmla="*/ 1361486 h 1433494"/>
                <a:gd name="connsiteX9" fmla="*/ 1728192 w 6888765"/>
                <a:gd name="connsiteY9" fmla="*/ 1145462 h 1433494"/>
                <a:gd name="connsiteX10" fmla="*/ 288032 w 6888765"/>
                <a:gd name="connsiteY10" fmla="*/ 1001446 h 1433494"/>
                <a:gd name="connsiteX11" fmla="*/ 0 w 6888765"/>
                <a:gd name="connsiteY11" fmla="*/ 497390 h 1433494"/>
                <a:gd name="connsiteX0" fmla="*/ 514540 w 7403305"/>
                <a:gd name="connsiteY0" fmla="*/ 497390 h 1433494"/>
                <a:gd name="connsiteX1" fmla="*/ 1522652 w 7403305"/>
                <a:gd name="connsiteY1" fmla="*/ 137349 h 1433494"/>
                <a:gd name="connsiteX2" fmla="*/ 3322852 w 7403305"/>
                <a:gd name="connsiteY2" fmla="*/ 209357 h 1433494"/>
                <a:gd name="connsiteX3" fmla="*/ 4602563 w 7403305"/>
                <a:gd name="connsiteY3" fmla="*/ 9772 h 1433494"/>
                <a:gd name="connsiteX4" fmla="*/ 5771124 w 7403305"/>
                <a:gd name="connsiteY4" fmla="*/ 425381 h 1433494"/>
                <a:gd name="connsiteX5" fmla="*/ 6995260 w 7403305"/>
                <a:gd name="connsiteY5" fmla="*/ 425382 h 1433494"/>
                <a:gd name="connsiteX6" fmla="*/ 7139276 w 7403305"/>
                <a:gd name="connsiteY6" fmla="*/ 1289478 h 1433494"/>
                <a:gd name="connsiteX7" fmla="*/ 5411084 w 7403305"/>
                <a:gd name="connsiteY7" fmla="*/ 1289478 h 1433494"/>
                <a:gd name="connsiteX8" fmla="*/ 3970924 w 7403305"/>
                <a:gd name="connsiteY8" fmla="*/ 1361486 h 1433494"/>
                <a:gd name="connsiteX9" fmla="*/ 2242732 w 7403305"/>
                <a:gd name="connsiteY9" fmla="*/ 1145462 h 1433494"/>
                <a:gd name="connsiteX10" fmla="*/ 802572 w 7403305"/>
                <a:gd name="connsiteY10" fmla="*/ 1001446 h 1433494"/>
                <a:gd name="connsiteX11" fmla="*/ 514540 w 7403305"/>
                <a:gd name="connsiteY11" fmla="*/ 497390 h 1433494"/>
                <a:gd name="connsiteX0" fmla="*/ 514540 w 7403305"/>
                <a:gd name="connsiteY0" fmla="*/ 497390 h 1433494"/>
                <a:gd name="connsiteX1" fmla="*/ 1522652 w 7403305"/>
                <a:gd name="connsiteY1" fmla="*/ 137349 h 1433494"/>
                <a:gd name="connsiteX2" fmla="*/ 2527316 w 7403305"/>
                <a:gd name="connsiteY2" fmla="*/ 185321 h 1433494"/>
                <a:gd name="connsiteX3" fmla="*/ 3322852 w 7403305"/>
                <a:gd name="connsiteY3" fmla="*/ 209357 h 1433494"/>
                <a:gd name="connsiteX4" fmla="*/ 4602563 w 7403305"/>
                <a:gd name="connsiteY4" fmla="*/ 9772 h 1433494"/>
                <a:gd name="connsiteX5" fmla="*/ 5771124 w 7403305"/>
                <a:gd name="connsiteY5" fmla="*/ 425381 h 1433494"/>
                <a:gd name="connsiteX6" fmla="*/ 6995260 w 7403305"/>
                <a:gd name="connsiteY6" fmla="*/ 425382 h 1433494"/>
                <a:gd name="connsiteX7" fmla="*/ 7139276 w 7403305"/>
                <a:gd name="connsiteY7" fmla="*/ 1289478 h 1433494"/>
                <a:gd name="connsiteX8" fmla="*/ 5411084 w 7403305"/>
                <a:gd name="connsiteY8" fmla="*/ 1289478 h 1433494"/>
                <a:gd name="connsiteX9" fmla="*/ 3970924 w 7403305"/>
                <a:gd name="connsiteY9" fmla="*/ 1361486 h 1433494"/>
                <a:gd name="connsiteX10" fmla="*/ 2242732 w 7403305"/>
                <a:gd name="connsiteY10" fmla="*/ 1145462 h 1433494"/>
                <a:gd name="connsiteX11" fmla="*/ 802572 w 7403305"/>
                <a:gd name="connsiteY11" fmla="*/ 1001446 h 1433494"/>
                <a:gd name="connsiteX12" fmla="*/ 514540 w 7403305"/>
                <a:gd name="connsiteY12" fmla="*/ 497390 h 1433494"/>
                <a:gd name="connsiteX0" fmla="*/ 514540 w 7403305"/>
                <a:gd name="connsiteY0" fmla="*/ 497390 h 1433494"/>
                <a:gd name="connsiteX1" fmla="*/ 1522652 w 7403305"/>
                <a:gd name="connsiteY1" fmla="*/ 137349 h 1433494"/>
                <a:gd name="connsiteX2" fmla="*/ 2314740 w 7403305"/>
                <a:gd name="connsiteY2" fmla="*/ 209357 h 1433494"/>
                <a:gd name="connsiteX3" fmla="*/ 3322852 w 7403305"/>
                <a:gd name="connsiteY3" fmla="*/ 209357 h 1433494"/>
                <a:gd name="connsiteX4" fmla="*/ 4602563 w 7403305"/>
                <a:gd name="connsiteY4" fmla="*/ 9772 h 1433494"/>
                <a:gd name="connsiteX5" fmla="*/ 5771124 w 7403305"/>
                <a:gd name="connsiteY5" fmla="*/ 425381 h 1433494"/>
                <a:gd name="connsiteX6" fmla="*/ 6995260 w 7403305"/>
                <a:gd name="connsiteY6" fmla="*/ 425382 h 1433494"/>
                <a:gd name="connsiteX7" fmla="*/ 7139276 w 7403305"/>
                <a:gd name="connsiteY7" fmla="*/ 1289478 h 1433494"/>
                <a:gd name="connsiteX8" fmla="*/ 5411084 w 7403305"/>
                <a:gd name="connsiteY8" fmla="*/ 1289478 h 1433494"/>
                <a:gd name="connsiteX9" fmla="*/ 3970924 w 7403305"/>
                <a:gd name="connsiteY9" fmla="*/ 1361486 h 1433494"/>
                <a:gd name="connsiteX10" fmla="*/ 2242732 w 7403305"/>
                <a:gd name="connsiteY10" fmla="*/ 1145462 h 1433494"/>
                <a:gd name="connsiteX11" fmla="*/ 802572 w 7403305"/>
                <a:gd name="connsiteY11" fmla="*/ 1001446 h 1433494"/>
                <a:gd name="connsiteX12" fmla="*/ 514540 w 7403305"/>
                <a:gd name="connsiteY12" fmla="*/ 497390 h 1433494"/>
                <a:gd name="connsiteX0" fmla="*/ 658556 w 7547321"/>
                <a:gd name="connsiteY0" fmla="*/ 497390 h 1433494"/>
                <a:gd name="connsiteX1" fmla="*/ 1522652 w 7547321"/>
                <a:gd name="connsiteY1" fmla="*/ 137349 h 1433494"/>
                <a:gd name="connsiteX2" fmla="*/ 2458756 w 7547321"/>
                <a:gd name="connsiteY2" fmla="*/ 209357 h 1433494"/>
                <a:gd name="connsiteX3" fmla="*/ 3466868 w 7547321"/>
                <a:gd name="connsiteY3" fmla="*/ 209357 h 1433494"/>
                <a:gd name="connsiteX4" fmla="*/ 4746579 w 7547321"/>
                <a:gd name="connsiteY4" fmla="*/ 9772 h 1433494"/>
                <a:gd name="connsiteX5" fmla="*/ 5915140 w 7547321"/>
                <a:gd name="connsiteY5" fmla="*/ 425381 h 1433494"/>
                <a:gd name="connsiteX6" fmla="*/ 7139276 w 7547321"/>
                <a:gd name="connsiteY6" fmla="*/ 425382 h 1433494"/>
                <a:gd name="connsiteX7" fmla="*/ 7283292 w 7547321"/>
                <a:gd name="connsiteY7" fmla="*/ 1289478 h 1433494"/>
                <a:gd name="connsiteX8" fmla="*/ 5555100 w 7547321"/>
                <a:gd name="connsiteY8" fmla="*/ 1289478 h 1433494"/>
                <a:gd name="connsiteX9" fmla="*/ 4114940 w 7547321"/>
                <a:gd name="connsiteY9" fmla="*/ 1361486 h 1433494"/>
                <a:gd name="connsiteX10" fmla="*/ 2386748 w 7547321"/>
                <a:gd name="connsiteY10" fmla="*/ 1145462 h 1433494"/>
                <a:gd name="connsiteX11" fmla="*/ 946588 w 7547321"/>
                <a:gd name="connsiteY11" fmla="*/ 1001446 h 1433494"/>
                <a:gd name="connsiteX12" fmla="*/ 658556 w 7547321"/>
                <a:gd name="connsiteY12" fmla="*/ 497390 h 1433494"/>
                <a:gd name="connsiteX0" fmla="*/ 154500 w 7547321"/>
                <a:gd name="connsiteY0" fmla="*/ 641405 h 1433494"/>
                <a:gd name="connsiteX1" fmla="*/ 1522652 w 7547321"/>
                <a:gd name="connsiteY1" fmla="*/ 137349 h 1433494"/>
                <a:gd name="connsiteX2" fmla="*/ 2458756 w 7547321"/>
                <a:gd name="connsiteY2" fmla="*/ 209357 h 1433494"/>
                <a:gd name="connsiteX3" fmla="*/ 3466868 w 7547321"/>
                <a:gd name="connsiteY3" fmla="*/ 209357 h 1433494"/>
                <a:gd name="connsiteX4" fmla="*/ 4746579 w 7547321"/>
                <a:gd name="connsiteY4" fmla="*/ 9772 h 1433494"/>
                <a:gd name="connsiteX5" fmla="*/ 5915140 w 7547321"/>
                <a:gd name="connsiteY5" fmla="*/ 425381 h 1433494"/>
                <a:gd name="connsiteX6" fmla="*/ 7139276 w 7547321"/>
                <a:gd name="connsiteY6" fmla="*/ 425382 h 1433494"/>
                <a:gd name="connsiteX7" fmla="*/ 7283292 w 7547321"/>
                <a:gd name="connsiteY7" fmla="*/ 1289478 h 1433494"/>
                <a:gd name="connsiteX8" fmla="*/ 5555100 w 7547321"/>
                <a:gd name="connsiteY8" fmla="*/ 1289478 h 1433494"/>
                <a:gd name="connsiteX9" fmla="*/ 4114940 w 7547321"/>
                <a:gd name="connsiteY9" fmla="*/ 1361486 h 1433494"/>
                <a:gd name="connsiteX10" fmla="*/ 2386748 w 7547321"/>
                <a:gd name="connsiteY10" fmla="*/ 1145462 h 1433494"/>
                <a:gd name="connsiteX11" fmla="*/ 946588 w 7547321"/>
                <a:gd name="connsiteY11" fmla="*/ 1001446 h 1433494"/>
                <a:gd name="connsiteX12" fmla="*/ 154500 w 7547321"/>
                <a:gd name="connsiteY12" fmla="*/ 641405 h 1433494"/>
                <a:gd name="connsiteX0" fmla="*/ 154500 w 7547321"/>
                <a:gd name="connsiteY0" fmla="*/ 641405 h 1433494"/>
                <a:gd name="connsiteX1" fmla="*/ 1522652 w 7547321"/>
                <a:gd name="connsiteY1" fmla="*/ 137349 h 1433494"/>
                <a:gd name="connsiteX2" fmla="*/ 2458756 w 7547321"/>
                <a:gd name="connsiteY2" fmla="*/ 209357 h 1433494"/>
                <a:gd name="connsiteX3" fmla="*/ 3466868 w 7547321"/>
                <a:gd name="connsiteY3" fmla="*/ 209357 h 1433494"/>
                <a:gd name="connsiteX4" fmla="*/ 4746579 w 7547321"/>
                <a:gd name="connsiteY4" fmla="*/ 9772 h 1433494"/>
                <a:gd name="connsiteX5" fmla="*/ 5915140 w 7547321"/>
                <a:gd name="connsiteY5" fmla="*/ 425381 h 1433494"/>
                <a:gd name="connsiteX6" fmla="*/ 7139276 w 7547321"/>
                <a:gd name="connsiteY6" fmla="*/ 425382 h 1433494"/>
                <a:gd name="connsiteX7" fmla="*/ 7283292 w 7547321"/>
                <a:gd name="connsiteY7" fmla="*/ 1289478 h 1433494"/>
                <a:gd name="connsiteX8" fmla="*/ 5555100 w 7547321"/>
                <a:gd name="connsiteY8" fmla="*/ 1289478 h 1433494"/>
                <a:gd name="connsiteX9" fmla="*/ 4114940 w 7547321"/>
                <a:gd name="connsiteY9" fmla="*/ 1361486 h 1433494"/>
                <a:gd name="connsiteX10" fmla="*/ 2386748 w 7547321"/>
                <a:gd name="connsiteY10" fmla="*/ 1145462 h 1433494"/>
                <a:gd name="connsiteX11" fmla="*/ 802572 w 7547321"/>
                <a:gd name="connsiteY11" fmla="*/ 857429 h 1433494"/>
                <a:gd name="connsiteX12" fmla="*/ 154500 w 7547321"/>
                <a:gd name="connsiteY12" fmla="*/ 641405 h 1433494"/>
                <a:gd name="connsiteX0" fmla="*/ 154500 w 7547321"/>
                <a:gd name="connsiteY0" fmla="*/ 641405 h 1433494"/>
                <a:gd name="connsiteX1" fmla="*/ 1522652 w 7547321"/>
                <a:gd name="connsiteY1" fmla="*/ 137349 h 1433494"/>
                <a:gd name="connsiteX2" fmla="*/ 2458756 w 7547321"/>
                <a:gd name="connsiteY2" fmla="*/ 209357 h 1433494"/>
                <a:gd name="connsiteX3" fmla="*/ 3466868 w 7547321"/>
                <a:gd name="connsiteY3" fmla="*/ 209357 h 1433494"/>
                <a:gd name="connsiteX4" fmla="*/ 4746579 w 7547321"/>
                <a:gd name="connsiteY4" fmla="*/ 9772 h 1433494"/>
                <a:gd name="connsiteX5" fmla="*/ 5915140 w 7547321"/>
                <a:gd name="connsiteY5" fmla="*/ 425381 h 1433494"/>
                <a:gd name="connsiteX6" fmla="*/ 7139276 w 7547321"/>
                <a:gd name="connsiteY6" fmla="*/ 425382 h 1433494"/>
                <a:gd name="connsiteX7" fmla="*/ 7283292 w 7547321"/>
                <a:gd name="connsiteY7" fmla="*/ 1289478 h 1433494"/>
                <a:gd name="connsiteX8" fmla="*/ 5555100 w 7547321"/>
                <a:gd name="connsiteY8" fmla="*/ 1289478 h 1433494"/>
                <a:gd name="connsiteX9" fmla="*/ 4114940 w 7547321"/>
                <a:gd name="connsiteY9" fmla="*/ 1361486 h 1433494"/>
                <a:gd name="connsiteX10" fmla="*/ 1882692 w 7547321"/>
                <a:gd name="connsiteY10" fmla="*/ 1145461 h 1433494"/>
                <a:gd name="connsiteX11" fmla="*/ 802572 w 7547321"/>
                <a:gd name="connsiteY11" fmla="*/ 857429 h 1433494"/>
                <a:gd name="connsiteX12" fmla="*/ 154500 w 7547321"/>
                <a:gd name="connsiteY12" fmla="*/ 641405 h 1433494"/>
                <a:gd name="connsiteX0" fmla="*/ 154500 w 7547321"/>
                <a:gd name="connsiteY0" fmla="*/ 641405 h 1690319"/>
                <a:gd name="connsiteX1" fmla="*/ 1522652 w 7547321"/>
                <a:gd name="connsiteY1" fmla="*/ 137349 h 1690319"/>
                <a:gd name="connsiteX2" fmla="*/ 2458756 w 7547321"/>
                <a:gd name="connsiteY2" fmla="*/ 209357 h 1690319"/>
                <a:gd name="connsiteX3" fmla="*/ 3466868 w 7547321"/>
                <a:gd name="connsiteY3" fmla="*/ 209357 h 1690319"/>
                <a:gd name="connsiteX4" fmla="*/ 4746579 w 7547321"/>
                <a:gd name="connsiteY4" fmla="*/ 9772 h 1690319"/>
                <a:gd name="connsiteX5" fmla="*/ 5915140 w 7547321"/>
                <a:gd name="connsiteY5" fmla="*/ 425381 h 1690319"/>
                <a:gd name="connsiteX6" fmla="*/ 7139276 w 7547321"/>
                <a:gd name="connsiteY6" fmla="*/ 425382 h 1690319"/>
                <a:gd name="connsiteX7" fmla="*/ 7283292 w 7547321"/>
                <a:gd name="connsiteY7" fmla="*/ 1289478 h 1690319"/>
                <a:gd name="connsiteX8" fmla="*/ 5555100 w 7547321"/>
                <a:gd name="connsiteY8" fmla="*/ 1289478 h 1690319"/>
                <a:gd name="connsiteX9" fmla="*/ 4114940 w 7547321"/>
                <a:gd name="connsiteY9" fmla="*/ 1361486 h 1690319"/>
                <a:gd name="connsiteX10" fmla="*/ 1882692 w 7547321"/>
                <a:gd name="connsiteY10" fmla="*/ 1145461 h 1690319"/>
                <a:gd name="connsiteX11" fmla="*/ 802572 w 7547321"/>
                <a:gd name="connsiteY11" fmla="*/ 857429 h 1690319"/>
                <a:gd name="connsiteX12" fmla="*/ 154500 w 7547321"/>
                <a:gd name="connsiteY12" fmla="*/ 641405 h 1690319"/>
                <a:gd name="connsiteX0" fmla="*/ 154500 w 7547321"/>
                <a:gd name="connsiteY0" fmla="*/ 641405 h 1690319"/>
                <a:gd name="connsiteX1" fmla="*/ 1522652 w 7547321"/>
                <a:gd name="connsiteY1" fmla="*/ 137349 h 1690319"/>
                <a:gd name="connsiteX2" fmla="*/ 2458756 w 7547321"/>
                <a:gd name="connsiteY2" fmla="*/ 209357 h 1690319"/>
                <a:gd name="connsiteX3" fmla="*/ 3466868 w 7547321"/>
                <a:gd name="connsiteY3" fmla="*/ 209357 h 1690319"/>
                <a:gd name="connsiteX4" fmla="*/ 4746579 w 7547321"/>
                <a:gd name="connsiteY4" fmla="*/ 9772 h 1690319"/>
                <a:gd name="connsiteX5" fmla="*/ 5915140 w 7547321"/>
                <a:gd name="connsiteY5" fmla="*/ 425381 h 1690319"/>
                <a:gd name="connsiteX6" fmla="*/ 7139276 w 7547321"/>
                <a:gd name="connsiteY6" fmla="*/ 425382 h 1690319"/>
                <a:gd name="connsiteX7" fmla="*/ 7283292 w 7547321"/>
                <a:gd name="connsiteY7" fmla="*/ 1289478 h 1690319"/>
                <a:gd name="connsiteX8" fmla="*/ 5555100 w 7547321"/>
                <a:gd name="connsiteY8" fmla="*/ 1289478 h 1690319"/>
                <a:gd name="connsiteX9" fmla="*/ 4114940 w 7547321"/>
                <a:gd name="connsiteY9" fmla="*/ 1361486 h 1690319"/>
                <a:gd name="connsiteX10" fmla="*/ 1882692 w 7547321"/>
                <a:gd name="connsiteY10" fmla="*/ 1145461 h 1690319"/>
                <a:gd name="connsiteX11" fmla="*/ 802572 w 7547321"/>
                <a:gd name="connsiteY11" fmla="*/ 857429 h 1690319"/>
                <a:gd name="connsiteX12" fmla="*/ 154500 w 7547321"/>
                <a:gd name="connsiteY12" fmla="*/ 641405 h 1690319"/>
                <a:gd name="connsiteX0" fmla="*/ 154500 w 7547321"/>
                <a:gd name="connsiteY0" fmla="*/ 641405 h 1834335"/>
                <a:gd name="connsiteX1" fmla="*/ 1522652 w 7547321"/>
                <a:gd name="connsiteY1" fmla="*/ 137349 h 1834335"/>
                <a:gd name="connsiteX2" fmla="*/ 2458756 w 7547321"/>
                <a:gd name="connsiteY2" fmla="*/ 209357 h 1834335"/>
                <a:gd name="connsiteX3" fmla="*/ 3466868 w 7547321"/>
                <a:gd name="connsiteY3" fmla="*/ 209357 h 1834335"/>
                <a:gd name="connsiteX4" fmla="*/ 4746579 w 7547321"/>
                <a:gd name="connsiteY4" fmla="*/ 9772 h 1834335"/>
                <a:gd name="connsiteX5" fmla="*/ 5915140 w 7547321"/>
                <a:gd name="connsiteY5" fmla="*/ 425381 h 1834335"/>
                <a:gd name="connsiteX6" fmla="*/ 7139276 w 7547321"/>
                <a:gd name="connsiteY6" fmla="*/ 425382 h 1834335"/>
                <a:gd name="connsiteX7" fmla="*/ 7283292 w 7547321"/>
                <a:gd name="connsiteY7" fmla="*/ 1289478 h 1834335"/>
                <a:gd name="connsiteX8" fmla="*/ 5555100 w 7547321"/>
                <a:gd name="connsiteY8" fmla="*/ 1289478 h 1834335"/>
                <a:gd name="connsiteX9" fmla="*/ 4114940 w 7547321"/>
                <a:gd name="connsiteY9" fmla="*/ 1361486 h 1834335"/>
                <a:gd name="connsiteX10" fmla="*/ 2098716 w 7547321"/>
                <a:gd name="connsiteY10" fmla="*/ 1289477 h 1834335"/>
                <a:gd name="connsiteX11" fmla="*/ 802572 w 7547321"/>
                <a:gd name="connsiteY11" fmla="*/ 857429 h 1834335"/>
                <a:gd name="connsiteX12" fmla="*/ 154500 w 7547321"/>
                <a:gd name="connsiteY12" fmla="*/ 641405 h 1834335"/>
                <a:gd name="connsiteX0" fmla="*/ 154500 w 7547321"/>
                <a:gd name="connsiteY0" fmla="*/ 641405 h 1834335"/>
                <a:gd name="connsiteX1" fmla="*/ 1522652 w 7547321"/>
                <a:gd name="connsiteY1" fmla="*/ 137349 h 1834335"/>
                <a:gd name="connsiteX2" fmla="*/ 2458756 w 7547321"/>
                <a:gd name="connsiteY2" fmla="*/ 209357 h 1834335"/>
                <a:gd name="connsiteX3" fmla="*/ 3466868 w 7547321"/>
                <a:gd name="connsiteY3" fmla="*/ 209357 h 1834335"/>
                <a:gd name="connsiteX4" fmla="*/ 4746579 w 7547321"/>
                <a:gd name="connsiteY4" fmla="*/ 9772 h 1834335"/>
                <a:gd name="connsiteX5" fmla="*/ 5915140 w 7547321"/>
                <a:gd name="connsiteY5" fmla="*/ 425381 h 1834335"/>
                <a:gd name="connsiteX6" fmla="*/ 7139276 w 7547321"/>
                <a:gd name="connsiteY6" fmla="*/ 425382 h 1834335"/>
                <a:gd name="connsiteX7" fmla="*/ 7283292 w 7547321"/>
                <a:gd name="connsiteY7" fmla="*/ 1289478 h 1834335"/>
                <a:gd name="connsiteX8" fmla="*/ 5555100 w 7547321"/>
                <a:gd name="connsiteY8" fmla="*/ 1289478 h 1834335"/>
                <a:gd name="connsiteX9" fmla="*/ 4114940 w 7547321"/>
                <a:gd name="connsiteY9" fmla="*/ 1361486 h 1834335"/>
                <a:gd name="connsiteX10" fmla="*/ 2098716 w 7547321"/>
                <a:gd name="connsiteY10" fmla="*/ 1289477 h 1834335"/>
                <a:gd name="connsiteX11" fmla="*/ 802572 w 7547321"/>
                <a:gd name="connsiteY11" fmla="*/ 857429 h 1834335"/>
                <a:gd name="connsiteX12" fmla="*/ 154500 w 7547321"/>
                <a:gd name="connsiteY12" fmla="*/ 641405 h 1834335"/>
                <a:gd name="connsiteX0" fmla="*/ 154500 w 7547321"/>
                <a:gd name="connsiteY0" fmla="*/ 641405 h 1834335"/>
                <a:gd name="connsiteX1" fmla="*/ 1522652 w 7547321"/>
                <a:gd name="connsiteY1" fmla="*/ 137349 h 1834335"/>
                <a:gd name="connsiteX2" fmla="*/ 2458756 w 7547321"/>
                <a:gd name="connsiteY2" fmla="*/ 209357 h 1834335"/>
                <a:gd name="connsiteX3" fmla="*/ 3466868 w 7547321"/>
                <a:gd name="connsiteY3" fmla="*/ 209357 h 1834335"/>
                <a:gd name="connsiteX4" fmla="*/ 4746579 w 7547321"/>
                <a:gd name="connsiteY4" fmla="*/ 9772 h 1834335"/>
                <a:gd name="connsiteX5" fmla="*/ 5915140 w 7547321"/>
                <a:gd name="connsiteY5" fmla="*/ 425381 h 1834335"/>
                <a:gd name="connsiteX6" fmla="*/ 7139276 w 7547321"/>
                <a:gd name="connsiteY6" fmla="*/ 425382 h 1834335"/>
                <a:gd name="connsiteX7" fmla="*/ 7283292 w 7547321"/>
                <a:gd name="connsiteY7" fmla="*/ 1289478 h 1834335"/>
                <a:gd name="connsiteX8" fmla="*/ 5555100 w 7547321"/>
                <a:gd name="connsiteY8" fmla="*/ 1289478 h 1834335"/>
                <a:gd name="connsiteX9" fmla="*/ 4114940 w 7547321"/>
                <a:gd name="connsiteY9" fmla="*/ 1361486 h 1834335"/>
                <a:gd name="connsiteX10" fmla="*/ 2098716 w 7547321"/>
                <a:gd name="connsiteY10" fmla="*/ 1289477 h 1834335"/>
                <a:gd name="connsiteX11" fmla="*/ 802572 w 7547321"/>
                <a:gd name="connsiteY11" fmla="*/ 857429 h 1834335"/>
                <a:gd name="connsiteX12" fmla="*/ 154500 w 7547321"/>
                <a:gd name="connsiteY12" fmla="*/ 641405 h 1834335"/>
                <a:gd name="connsiteX0" fmla="*/ 154500 w 7547321"/>
                <a:gd name="connsiteY0" fmla="*/ 641405 h 1834335"/>
                <a:gd name="connsiteX1" fmla="*/ 1522652 w 7547321"/>
                <a:gd name="connsiteY1" fmla="*/ 137349 h 1834335"/>
                <a:gd name="connsiteX2" fmla="*/ 2458756 w 7547321"/>
                <a:gd name="connsiteY2" fmla="*/ 209357 h 1834335"/>
                <a:gd name="connsiteX3" fmla="*/ 3466868 w 7547321"/>
                <a:gd name="connsiteY3" fmla="*/ 209357 h 1834335"/>
                <a:gd name="connsiteX4" fmla="*/ 4746579 w 7547321"/>
                <a:gd name="connsiteY4" fmla="*/ 9772 h 1834335"/>
                <a:gd name="connsiteX5" fmla="*/ 5915140 w 7547321"/>
                <a:gd name="connsiteY5" fmla="*/ 425381 h 1834335"/>
                <a:gd name="connsiteX6" fmla="*/ 7139276 w 7547321"/>
                <a:gd name="connsiteY6" fmla="*/ 425382 h 1834335"/>
                <a:gd name="connsiteX7" fmla="*/ 7283292 w 7547321"/>
                <a:gd name="connsiteY7" fmla="*/ 1289478 h 1834335"/>
                <a:gd name="connsiteX8" fmla="*/ 5555100 w 7547321"/>
                <a:gd name="connsiteY8" fmla="*/ 1289478 h 1834335"/>
                <a:gd name="connsiteX9" fmla="*/ 4114940 w 7547321"/>
                <a:gd name="connsiteY9" fmla="*/ 1361486 h 1834335"/>
                <a:gd name="connsiteX10" fmla="*/ 2098716 w 7547321"/>
                <a:gd name="connsiteY10" fmla="*/ 1289477 h 1834335"/>
                <a:gd name="connsiteX11" fmla="*/ 802572 w 7547321"/>
                <a:gd name="connsiteY11" fmla="*/ 857429 h 1834335"/>
                <a:gd name="connsiteX12" fmla="*/ 154500 w 7547321"/>
                <a:gd name="connsiteY12" fmla="*/ 641405 h 1834335"/>
                <a:gd name="connsiteX0" fmla="*/ 154500 w 7547321"/>
                <a:gd name="connsiteY0" fmla="*/ 641405 h 1834335"/>
                <a:gd name="connsiteX1" fmla="*/ 1522652 w 7547321"/>
                <a:gd name="connsiteY1" fmla="*/ 137349 h 1834335"/>
                <a:gd name="connsiteX2" fmla="*/ 2458756 w 7547321"/>
                <a:gd name="connsiteY2" fmla="*/ 209357 h 1834335"/>
                <a:gd name="connsiteX3" fmla="*/ 3466868 w 7547321"/>
                <a:gd name="connsiteY3" fmla="*/ 209357 h 1834335"/>
                <a:gd name="connsiteX4" fmla="*/ 4746579 w 7547321"/>
                <a:gd name="connsiteY4" fmla="*/ 9772 h 1834335"/>
                <a:gd name="connsiteX5" fmla="*/ 5915140 w 7547321"/>
                <a:gd name="connsiteY5" fmla="*/ 425381 h 1834335"/>
                <a:gd name="connsiteX6" fmla="*/ 7139276 w 7547321"/>
                <a:gd name="connsiteY6" fmla="*/ 425382 h 1834335"/>
                <a:gd name="connsiteX7" fmla="*/ 7283292 w 7547321"/>
                <a:gd name="connsiteY7" fmla="*/ 1289478 h 1834335"/>
                <a:gd name="connsiteX8" fmla="*/ 5555100 w 7547321"/>
                <a:gd name="connsiteY8" fmla="*/ 1289478 h 1834335"/>
                <a:gd name="connsiteX9" fmla="*/ 4114940 w 7547321"/>
                <a:gd name="connsiteY9" fmla="*/ 1361486 h 1834335"/>
                <a:gd name="connsiteX10" fmla="*/ 2098716 w 7547321"/>
                <a:gd name="connsiteY10" fmla="*/ 1289477 h 1834335"/>
                <a:gd name="connsiteX11" fmla="*/ 802572 w 7547321"/>
                <a:gd name="connsiteY11" fmla="*/ 857429 h 1834335"/>
                <a:gd name="connsiteX12" fmla="*/ 154500 w 7547321"/>
                <a:gd name="connsiteY12" fmla="*/ 641405 h 1834335"/>
                <a:gd name="connsiteX0" fmla="*/ 154500 w 7547321"/>
                <a:gd name="connsiteY0" fmla="*/ 641405 h 1834335"/>
                <a:gd name="connsiteX1" fmla="*/ 1522652 w 7547321"/>
                <a:gd name="connsiteY1" fmla="*/ 137349 h 1834335"/>
                <a:gd name="connsiteX2" fmla="*/ 2458756 w 7547321"/>
                <a:gd name="connsiteY2" fmla="*/ 209357 h 1834335"/>
                <a:gd name="connsiteX3" fmla="*/ 3466868 w 7547321"/>
                <a:gd name="connsiteY3" fmla="*/ 209357 h 1834335"/>
                <a:gd name="connsiteX4" fmla="*/ 4746579 w 7547321"/>
                <a:gd name="connsiteY4" fmla="*/ 9772 h 1834335"/>
                <a:gd name="connsiteX5" fmla="*/ 5915140 w 7547321"/>
                <a:gd name="connsiteY5" fmla="*/ 425381 h 1834335"/>
                <a:gd name="connsiteX6" fmla="*/ 7139276 w 7547321"/>
                <a:gd name="connsiteY6" fmla="*/ 425382 h 1834335"/>
                <a:gd name="connsiteX7" fmla="*/ 7283292 w 7547321"/>
                <a:gd name="connsiteY7" fmla="*/ 1289478 h 1834335"/>
                <a:gd name="connsiteX8" fmla="*/ 5555100 w 7547321"/>
                <a:gd name="connsiteY8" fmla="*/ 1289478 h 1834335"/>
                <a:gd name="connsiteX9" fmla="*/ 4114940 w 7547321"/>
                <a:gd name="connsiteY9" fmla="*/ 1361486 h 1834335"/>
                <a:gd name="connsiteX10" fmla="*/ 2098716 w 7547321"/>
                <a:gd name="connsiteY10" fmla="*/ 1289477 h 1834335"/>
                <a:gd name="connsiteX11" fmla="*/ 802572 w 7547321"/>
                <a:gd name="connsiteY11" fmla="*/ 857429 h 1834335"/>
                <a:gd name="connsiteX12" fmla="*/ 154500 w 7547321"/>
                <a:gd name="connsiteY12" fmla="*/ 641405 h 1834335"/>
                <a:gd name="connsiteX0" fmla="*/ 370524 w 7763345"/>
                <a:gd name="connsiteY0" fmla="*/ 641405 h 1834335"/>
                <a:gd name="connsiteX1" fmla="*/ 1522652 w 7763345"/>
                <a:gd name="connsiteY1" fmla="*/ 209357 h 1834335"/>
                <a:gd name="connsiteX2" fmla="*/ 2674780 w 7763345"/>
                <a:gd name="connsiteY2" fmla="*/ 209357 h 1834335"/>
                <a:gd name="connsiteX3" fmla="*/ 3682892 w 7763345"/>
                <a:gd name="connsiteY3" fmla="*/ 209357 h 1834335"/>
                <a:gd name="connsiteX4" fmla="*/ 4962603 w 7763345"/>
                <a:gd name="connsiteY4" fmla="*/ 9772 h 1834335"/>
                <a:gd name="connsiteX5" fmla="*/ 6131164 w 7763345"/>
                <a:gd name="connsiteY5" fmla="*/ 425381 h 1834335"/>
                <a:gd name="connsiteX6" fmla="*/ 7355300 w 7763345"/>
                <a:gd name="connsiteY6" fmla="*/ 425382 h 1834335"/>
                <a:gd name="connsiteX7" fmla="*/ 7499316 w 7763345"/>
                <a:gd name="connsiteY7" fmla="*/ 1289478 h 1834335"/>
                <a:gd name="connsiteX8" fmla="*/ 5771124 w 7763345"/>
                <a:gd name="connsiteY8" fmla="*/ 1289478 h 1834335"/>
                <a:gd name="connsiteX9" fmla="*/ 4330964 w 7763345"/>
                <a:gd name="connsiteY9" fmla="*/ 1361486 h 1834335"/>
                <a:gd name="connsiteX10" fmla="*/ 2314740 w 7763345"/>
                <a:gd name="connsiteY10" fmla="*/ 1289477 h 1834335"/>
                <a:gd name="connsiteX11" fmla="*/ 1018596 w 7763345"/>
                <a:gd name="connsiteY11" fmla="*/ 857429 h 1834335"/>
                <a:gd name="connsiteX12" fmla="*/ 370524 w 7763345"/>
                <a:gd name="connsiteY12" fmla="*/ 641405 h 1834335"/>
                <a:gd name="connsiteX0" fmla="*/ 151029 w 7543850"/>
                <a:gd name="connsiteY0" fmla="*/ 722834 h 1915764"/>
                <a:gd name="connsiteX1" fmla="*/ 1303157 w 7543850"/>
                <a:gd name="connsiteY1" fmla="*/ 290786 h 1915764"/>
                <a:gd name="connsiteX2" fmla="*/ 2455285 w 7543850"/>
                <a:gd name="connsiteY2" fmla="*/ 290786 h 1915764"/>
                <a:gd name="connsiteX3" fmla="*/ 3463397 w 7543850"/>
                <a:gd name="connsiteY3" fmla="*/ 290786 h 1915764"/>
                <a:gd name="connsiteX4" fmla="*/ 4743108 w 7543850"/>
                <a:gd name="connsiteY4" fmla="*/ 91201 h 1915764"/>
                <a:gd name="connsiteX5" fmla="*/ 5911669 w 7543850"/>
                <a:gd name="connsiteY5" fmla="*/ 506810 h 1915764"/>
                <a:gd name="connsiteX6" fmla="*/ 7135805 w 7543850"/>
                <a:gd name="connsiteY6" fmla="*/ 506811 h 1915764"/>
                <a:gd name="connsiteX7" fmla="*/ 7279821 w 7543850"/>
                <a:gd name="connsiteY7" fmla="*/ 1370907 h 1915764"/>
                <a:gd name="connsiteX8" fmla="*/ 5551629 w 7543850"/>
                <a:gd name="connsiteY8" fmla="*/ 1370907 h 1915764"/>
                <a:gd name="connsiteX9" fmla="*/ 4111469 w 7543850"/>
                <a:gd name="connsiteY9" fmla="*/ 1442915 h 1915764"/>
                <a:gd name="connsiteX10" fmla="*/ 2095245 w 7543850"/>
                <a:gd name="connsiteY10" fmla="*/ 1370906 h 1915764"/>
                <a:gd name="connsiteX11" fmla="*/ 799101 w 7543850"/>
                <a:gd name="connsiteY11" fmla="*/ 938858 h 1915764"/>
                <a:gd name="connsiteX12" fmla="*/ 151029 w 7543850"/>
                <a:gd name="connsiteY12" fmla="*/ 722834 h 1915764"/>
                <a:gd name="connsiteX0" fmla="*/ 151029 w 7543850"/>
                <a:gd name="connsiteY0" fmla="*/ 959962 h 2152892"/>
                <a:gd name="connsiteX1" fmla="*/ 1303157 w 7543850"/>
                <a:gd name="connsiteY1" fmla="*/ 527914 h 2152892"/>
                <a:gd name="connsiteX2" fmla="*/ 2455285 w 7543850"/>
                <a:gd name="connsiteY2" fmla="*/ 527914 h 2152892"/>
                <a:gd name="connsiteX3" fmla="*/ 3463397 w 7543850"/>
                <a:gd name="connsiteY3" fmla="*/ 527914 h 2152892"/>
                <a:gd name="connsiteX4" fmla="*/ 4743108 w 7543850"/>
                <a:gd name="connsiteY4" fmla="*/ 328329 h 2152892"/>
                <a:gd name="connsiteX5" fmla="*/ 5911669 w 7543850"/>
                <a:gd name="connsiteY5" fmla="*/ 743938 h 2152892"/>
                <a:gd name="connsiteX6" fmla="*/ 7135805 w 7543850"/>
                <a:gd name="connsiteY6" fmla="*/ 743939 h 2152892"/>
                <a:gd name="connsiteX7" fmla="*/ 7279821 w 7543850"/>
                <a:gd name="connsiteY7" fmla="*/ 1608035 h 2152892"/>
                <a:gd name="connsiteX8" fmla="*/ 5551629 w 7543850"/>
                <a:gd name="connsiteY8" fmla="*/ 1608035 h 2152892"/>
                <a:gd name="connsiteX9" fmla="*/ 4111469 w 7543850"/>
                <a:gd name="connsiteY9" fmla="*/ 1680043 h 2152892"/>
                <a:gd name="connsiteX10" fmla="*/ 2095245 w 7543850"/>
                <a:gd name="connsiteY10" fmla="*/ 1608034 h 2152892"/>
                <a:gd name="connsiteX11" fmla="*/ 799101 w 7543850"/>
                <a:gd name="connsiteY11" fmla="*/ 1175986 h 2152892"/>
                <a:gd name="connsiteX12" fmla="*/ 151029 w 7543850"/>
                <a:gd name="connsiteY12" fmla="*/ 959962 h 2152892"/>
                <a:gd name="connsiteX0" fmla="*/ 151029 w 7543850"/>
                <a:gd name="connsiteY0" fmla="*/ 959962 h 2152892"/>
                <a:gd name="connsiteX1" fmla="*/ 1303157 w 7543850"/>
                <a:gd name="connsiteY1" fmla="*/ 527914 h 2152892"/>
                <a:gd name="connsiteX2" fmla="*/ 2455285 w 7543850"/>
                <a:gd name="connsiteY2" fmla="*/ 527914 h 2152892"/>
                <a:gd name="connsiteX3" fmla="*/ 3463397 w 7543850"/>
                <a:gd name="connsiteY3" fmla="*/ 527914 h 2152892"/>
                <a:gd name="connsiteX4" fmla="*/ 4743108 w 7543850"/>
                <a:gd name="connsiteY4" fmla="*/ 328329 h 2152892"/>
                <a:gd name="connsiteX5" fmla="*/ 5911669 w 7543850"/>
                <a:gd name="connsiteY5" fmla="*/ 743938 h 2152892"/>
                <a:gd name="connsiteX6" fmla="*/ 7135805 w 7543850"/>
                <a:gd name="connsiteY6" fmla="*/ 743939 h 2152892"/>
                <a:gd name="connsiteX7" fmla="*/ 7279821 w 7543850"/>
                <a:gd name="connsiteY7" fmla="*/ 1608035 h 2152892"/>
                <a:gd name="connsiteX8" fmla="*/ 5551629 w 7543850"/>
                <a:gd name="connsiteY8" fmla="*/ 1608035 h 2152892"/>
                <a:gd name="connsiteX9" fmla="*/ 4111469 w 7543850"/>
                <a:gd name="connsiteY9" fmla="*/ 1680043 h 2152892"/>
                <a:gd name="connsiteX10" fmla="*/ 2095245 w 7543850"/>
                <a:gd name="connsiteY10" fmla="*/ 1608034 h 2152892"/>
                <a:gd name="connsiteX11" fmla="*/ 799101 w 7543850"/>
                <a:gd name="connsiteY11" fmla="*/ 1175986 h 2152892"/>
                <a:gd name="connsiteX12" fmla="*/ 151029 w 7543850"/>
                <a:gd name="connsiteY12" fmla="*/ 959962 h 2152892"/>
                <a:gd name="connsiteX0" fmla="*/ 151029 w 7543850"/>
                <a:gd name="connsiteY0" fmla="*/ 722834 h 1915764"/>
                <a:gd name="connsiteX1" fmla="*/ 1303157 w 7543850"/>
                <a:gd name="connsiteY1" fmla="*/ 290786 h 1915764"/>
                <a:gd name="connsiteX2" fmla="*/ 2455285 w 7543850"/>
                <a:gd name="connsiteY2" fmla="*/ 290786 h 1915764"/>
                <a:gd name="connsiteX3" fmla="*/ 3463397 w 7543850"/>
                <a:gd name="connsiteY3" fmla="*/ 290786 h 1915764"/>
                <a:gd name="connsiteX4" fmla="*/ 4743108 w 7543850"/>
                <a:gd name="connsiteY4" fmla="*/ 91201 h 1915764"/>
                <a:gd name="connsiteX5" fmla="*/ 5911669 w 7543850"/>
                <a:gd name="connsiteY5" fmla="*/ 506810 h 1915764"/>
                <a:gd name="connsiteX6" fmla="*/ 7135805 w 7543850"/>
                <a:gd name="connsiteY6" fmla="*/ 506811 h 1915764"/>
                <a:gd name="connsiteX7" fmla="*/ 7279821 w 7543850"/>
                <a:gd name="connsiteY7" fmla="*/ 1370907 h 1915764"/>
                <a:gd name="connsiteX8" fmla="*/ 5551629 w 7543850"/>
                <a:gd name="connsiteY8" fmla="*/ 1370907 h 1915764"/>
                <a:gd name="connsiteX9" fmla="*/ 4111469 w 7543850"/>
                <a:gd name="connsiteY9" fmla="*/ 1442915 h 1915764"/>
                <a:gd name="connsiteX10" fmla="*/ 2095245 w 7543850"/>
                <a:gd name="connsiteY10" fmla="*/ 1370906 h 1915764"/>
                <a:gd name="connsiteX11" fmla="*/ 799101 w 7543850"/>
                <a:gd name="connsiteY11" fmla="*/ 938858 h 1915764"/>
                <a:gd name="connsiteX12" fmla="*/ 151029 w 7543850"/>
                <a:gd name="connsiteY12" fmla="*/ 722834 h 1915764"/>
                <a:gd name="connsiteX0" fmla="*/ 151029 w 7543850"/>
                <a:gd name="connsiteY0" fmla="*/ 805458 h 1998388"/>
                <a:gd name="connsiteX1" fmla="*/ 1303157 w 7543850"/>
                <a:gd name="connsiteY1" fmla="*/ 373410 h 1998388"/>
                <a:gd name="connsiteX2" fmla="*/ 2455284 w 7543850"/>
                <a:gd name="connsiteY2" fmla="*/ 157386 h 1998388"/>
                <a:gd name="connsiteX3" fmla="*/ 3463397 w 7543850"/>
                <a:gd name="connsiteY3" fmla="*/ 373410 h 1998388"/>
                <a:gd name="connsiteX4" fmla="*/ 4743108 w 7543850"/>
                <a:gd name="connsiteY4" fmla="*/ 173825 h 1998388"/>
                <a:gd name="connsiteX5" fmla="*/ 5911669 w 7543850"/>
                <a:gd name="connsiteY5" fmla="*/ 589434 h 1998388"/>
                <a:gd name="connsiteX6" fmla="*/ 7135805 w 7543850"/>
                <a:gd name="connsiteY6" fmla="*/ 589435 h 1998388"/>
                <a:gd name="connsiteX7" fmla="*/ 7279821 w 7543850"/>
                <a:gd name="connsiteY7" fmla="*/ 1453531 h 1998388"/>
                <a:gd name="connsiteX8" fmla="*/ 5551629 w 7543850"/>
                <a:gd name="connsiteY8" fmla="*/ 1453531 h 1998388"/>
                <a:gd name="connsiteX9" fmla="*/ 4111469 w 7543850"/>
                <a:gd name="connsiteY9" fmla="*/ 1525539 h 1998388"/>
                <a:gd name="connsiteX10" fmla="*/ 2095245 w 7543850"/>
                <a:gd name="connsiteY10" fmla="*/ 1453530 h 1998388"/>
                <a:gd name="connsiteX11" fmla="*/ 799101 w 7543850"/>
                <a:gd name="connsiteY11" fmla="*/ 1021482 h 1998388"/>
                <a:gd name="connsiteX12" fmla="*/ 151029 w 7543850"/>
                <a:gd name="connsiteY12" fmla="*/ 805458 h 1998388"/>
                <a:gd name="connsiteX0" fmla="*/ 151029 w 7543850"/>
                <a:gd name="connsiteY0" fmla="*/ 917129 h 2110059"/>
                <a:gd name="connsiteX1" fmla="*/ 1303157 w 7543850"/>
                <a:gd name="connsiteY1" fmla="*/ 485081 h 2110059"/>
                <a:gd name="connsiteX2" fmla="*/ 2455284 w 7543850"/>
                <a:gd name="connsiteY2" fmla="*/ 269057 h 2110059"/>
                <a:gd name="connsiteX3" fmla="*/ 3463397 w 7543850"/>
                <a:gd name="connsiteY3" fmla="*/ 485081 h 2110059"/>
                <a:gd name="connsiteX4" fmla="*/ 4743108 w 7543850"/>
                <a:gd name="connsiteY4" fmla="*/ 285496 h 2110059"/>
                <a:gd name="connsiteX5" fmla="*/ 5911669 w 7543850"/>
                <a:gd name="connsiteY5" fmla="*/ 701105 h 2110059"/>
                <a:gd name="connsiteX6" fmla="*/ 7135805 w 7543850"/>
                <a:gd name="connsiteY6" fmla="*/ 701106 h 2110059"/>
                <a:gd name="connsiteX7" fmla="*/ 7279821 w 7543850"/>
                <a:gd name="connsiteY7" fmla="*/ 1565202 h 2110059"/>
                <a:gd name="connsiteX8" fmla="*/ 5551629 w 7543850"/>
                <a:gd name="connsiteY8" fmla="*/ 1565202 h 2110059"/>
                <a:gd name="connsiteX9" fmla="*/ 4111469 w 7543850"/>
                <a:gd name="connsiteY9" fmla="*/ 1637210 h 2110059"/>
                <a:gd name="connsiteX10" fmla="*/ 2095245 w 7543850"/>
                <a:gd name="connsiteY10" fmla="*/ 1565201 h 2110059"/>
                <a:gd name="connsiteX11" fmla="*/ 799101 w 7543850"/>
                <a:gd name="connsiteY11" fmla="*/ 1133153 h 2110059"/>
                <a:gd name="connsiteX12" fmla="*/ 151029 w 7543850"/>
                <a:gd name="connsiteY12" fmla="*/ 917129 h 2110059"/>
                <a:gd name="connsiteX0" fmla="*/ 151029 w 7543850"/>
                <a:gd name="connsiteY0" fmla="*/ 917129 h 2110059"/>
                <a:gd name="connsiteX1" fmla="*/ 1303157 w 7543850"/>
                <a:gd name="connsiteY1" fmla="*/ 485081 h 2110059"/>
                <a:gd name="connsiteX2" fmla="*/ 2455284 w 7543850"/>
                <a:gd name="connsiteY2" fmla="*/ 269057 h 2110059"/>
                <a:gd name="connsiteX3" fmla="*/ 3463397 w 7543850"/>
                <a:gd name="connsiteY3" fmla="*/ 485081 h 2110059"/>
                <a:gd name="connsiteX4" fmla="*/ 4743108 w 7543850"/>
                <a:gd name="connsiteY4" fmla="*/ 285496 h 2110059"/>
                <a:gd name="connsiteX5" fmla="*/ 5911669 w 7543850"/>
                <a:gd name="connsiteY5" fmla="*/ 701105 h 2110059"/>
                <a:gd name="connsiteX6" fmla="*/ 7135805 w 7543850"/>
                <a:gd name="connsiteY6" fmla="*/ 701106 h 2110059"/>
                <a:gd name="connsiteX7" fmla="*/ 7279821 w 7543850"/>
                <a:gd name="connsiteY7" fmla="*/ 1565202 h 2110059"/>
                <a:gd name="connsiteX8" fmla="*/ 5551629 w 7543850"/>
                <a:gd name="connsiteY8" fmla="*/ 1565202 h 2110059"/>
                <a:gd name="connsiteX9" fmla="*/ 4111469 w 7543850"/>
                <a:gd name="connsiteY9" fmla="*/ 1637210 h 2110059"/>
                <a:gd name="connsiteX10" fmla="*/ 2095245 w 7543850"/>
                <a:gd name="connsiteY10" fmla="*/ 1565201 h 2110059"/>
                <a:gd name="connsiteX11" fmla="*/ 799101 w 7543850"/>
                <a:gd name="connsiteY11" fmla="*/ 1133153 h 2110059"/>
                <a:gd name="connsiteX12" fmla="*/ 151029 w 7543850"/>
                <a:gd name="connsiteY12" fmla="*/ 917129 h 2110059"/>
                <a:gd name="connsiteX0" fmla="*/ 151029 w 7543850"/>
                <a:gd name="connsiteY0" fmla="*/ 917129 h 2110059"/>
                <a:gd name="connsiteX1" fmla="*/ 1303157 w 7543850"/>
                <a:gd name="connsiteY1" fmla="*/ 485081 h 2110059"/>
                <a:gd name="connsiteX2" fmla="*/ 2455284 w 7543850"/>
                <a:gd name="connsiteY2" fmla="*/ 269057 h 2110059"/>
                <a:gd name="connsiteX3" fmla="*/ 3031348 w 7543850"/>
                <a:gd name="connsiteY3" fmla="*/ 125042 h 2110059"/>
                <a:gd name="connsiteX4" fmla="*/ 3463397 w 7543850"/>
                <a:gd name="connsiteY4" fmla="*/ 485081 h 2110059"/>
                <a:gd name="connsiteX5" fmla="*/ 4743108 w 7543850"/>
                <a:gd name="connsiteY5" fmla="*/ 285496 h 2110059"/>
                <a:gd name="connsiteX6" fmla="*/ 5911669 w 7543850"/>
                <a:gd name="connsiteY6" fmla="*/ 701105 h 2110059"/>
                <a:gd name="connsiteX7" fmla="*/ 7135805 w 7543850"/>
                <a:gd name="connsiteY7" fmla="*/ 701106 h 2110059"/>
                <a:gd name="connsiteX8" fmla="*/ 7279821 w 7543850"/>
                <a:gd name="connsiteY8" fmla="*/ 1565202 h 2110059"/>
                <a:gd name="connsiteX9" fmla="*/ 5551629 w 7543850"/>
                <a:gd name="connsiteY9" fmla="*/ 1565202 h 2110059"/>
                <a:gd name="connsiteX10" fmla="*/ 4111469 w 7543850"/>
                <a:gd name="connsiteY10" fmla="*/ 1637210 h 2110059"/>
                <a:gd name="connsiteX11" fmla="*/ 2095245 w 7543850"/>
                <a:gd name="connsiteY11" fmla="*/ 1565201 h 2110059"/>
                <a:gd name="connsiteX12" fmla="*/ 799101 w 7543850"/>
                <a:gd name="connsiteY12" fmla="*/ 1133153 h 2110059"/>
                <a:gd name="connsiteX13" fmla="*/ 151029 w 7543850"/>
                <a:gd name="connsiteY13" fmla="*/ 917129 h 2110059"/>
                <a:gd name="connsiteX0" fmla="*/ 151029 w 7543850"/>
                <a:gd name="connsiteY0" fmla="*/ 917129 h 2110059"/>
                <a:gd name="connsiteX1" fmla="*/ 1303157 w 7543850"/>
                <a:gd name="connsiteY1" fmla="*/ 485081 h 2110059"/>
                <a:gd name="connsiteX2" fmla="*/ 2455284 w 7543850"/>
                <a:gd name="connsiteY2" fmla="*/ 269057 h 2110059"/>
                <a:gd name="connsiteX3" fmla="*/ 3463397 w 7543850"/>
                <a:gd name="connsiteY3" fmla="*/ 485081 h 2110059"/>
                <a:gd name="connsiteX4" fmla="*/ 4743108 w 7543850"/>
                <a:gd name="connsiteY4" fmla="*/ 285496 h 2110059"/>
                <a:gd name="connsiteX5" fmla="*/ 5911669 w 7543850"/>
                <a:gd name="connsiteY5" fmla="*/ 701105 h 2110059"/>
                <a:gd name="connsiteX6" fmla="*/ 7135805 w 7543850"/>
                <a:gd name="connsiteY6" fmla="*/ 701106 h 2110059"/>
                <a:gd name="connsiteX7" fmla="*/ 7279821 w 7543850"/>
                <a:gd name="connsiteY7" fmla="*/ 1565202 h 2110059"/>
                <a:gd name="connsiteX8" fmla="*/ 5551629 w 7543850"/>
                <a:gd name="connsiteY8" fmla="*/ 1565202 h 2110059"/>
                <a:gd name="connsiteX9" fmla="*/ 4111469 w 7543850"/>
                <a:gd name="connsiteY9" fmla="*/ 1637210 h 2110059"/>
                <a:gd name="connsiteX10" fmla="*/ 2095245 w 7543850"/>
                <a:gd name="connsiteY10" fmla="*/ 1565201 h 2110059"/>
                <a:gd name="connsiteX11" fmla="*/ 799101 w 7543850"/>
                <a:gd name="connsiteY11" fmla="*/ 1133153 h 2110059"/>
                <a:gd name="connsiteX12" fmla="*/ 151029 w 7543850"/>
                <a:gd name="connsiteY12" fmla="*/ 917129 h 2110059"/>
                <a:gd name="connsiteX0" fmla="*/ 151029 w 7543850"/>
                <a:gd name="connsiteY0" fmla="*/ 1067283 h 2260213"/>
                <a:gd name="connsiteX1" fmla="*/ 1303157 w 7543850"/>
                <a:gd name="connsiteY1" fmla="*/ 635235 h 2260213"/>
                <a:gd name="connsiteX2" fmla="*/ 2455284 w 7543850"/>
                <a:gd name="connsiteY2" fmla="*/ 419211 h 2260213"/>
                <a:gd name="connsiteX3" fmla="*/ 3463397 w 7543850"/>
                <a:gd name="connsiteY3" fmla="*/ 635235 h 2260213"/>
                <a:gd name="connsiteX4" fmla="*/ 4743108 w 7543850"/>
                <a:gd name="connsiteY4" fmla="*/ 435650 h 2260213"/>
                <a:gd name="connsiteX5" fmla="*/ 5911669 w 7543850"/>
                <a:gd name="connsiteY5" fmla="*/ 851259 h 2260213"/>
                <a:gd name="connsiteX6" fmla="*/ 7135805 w 7543850"/>
                <a:gd name="connsiteY6" fmla="*/ 851260 h 2260213"/>
                <a:gd name="connsiteX7" fmla="*/ 7279821 w 7543850"/>
                <a:gd name="connsiteY7" fmla="*/ 1715356 h 2260213"/>
                <a:gd name="connsiteX8" fmla="*/ 5551629 w 7543850"/>
                <a:gd name="connsiteY8" fmla="*/ 1715356 h 2260213"/>
                <a:gd name="connsiteX9" fmla="*/ 4111469 w 7543850"/>
                <a:gd name="connsiteY9" fmla="*/ 1787364 h 2260213"/>
                <a:gd name="connsiteX10" fmla="*/ 2095245 w 7543850"/>
                <a:gd name="connsiteY10" fmla="*/ 1715355 h 2260213"/>
                <a:gd name="connsiteX11" fmla="*/ 799101 w 7543850"/>
                <a:gd name="connsiteY11" fmla="*/ 1283307 h 2260213"/>
                <a:gd name="connsiteX12" fmla="*/ 151029 w 7543850"/>
                <a:gd name="connsiteY12" fmla="*/ 1067283 h 2260213"/>
                <a:gd name="connsiteX0" fmla="*/ 151029 w 7543850"/>
                <a:gd name="connsiteY0" fmla="*/ 1067283 h 2260213"/>
                <a:gd name="connsiteX1" fmla="*/ 1303157 w 7543850"/>
                <a:gd name="connsiteY1" fmla="*/ 635235 h 2260213"/>
                <a:gd name="connsiteX2" fmla="*/ 2455284 w 7543850"/>
                <a:gd name="connsiteY2" fmla="*/ 419211 h 2260213"/>
                <a:gd name="connsiteX3" fmla="*/ 3463397 w 7543850"/>
                <a:gd name="connsiteY3" fmla="*/ 635235 h 2260213"/>
                <a:gd name="connsiteX4" fmla="*/ 4743108 w 7543850"/>
                <a:gd name="connsiteY4" fmla="*/ 435650 h 2260213"/>
                <a:gd name="connsiteX5" fmla="*/ 5911669 w 7543850"/>
                <a:gd name="connsiteY5" fmla="*/ 851259 h 2260213"/>
                <a:gd name="connsiteX6" fmla="*/ 7135805 w 7543850"/>
                <a:gd name="connsiteY6" fmla="*/ 851260 h 2260213"/>
                <a:gd name="connsiteX7" fmla="*/ 7279821 w 7543850"/>
                <a:gd name="connsiteY7" fmla="*/ 1715356 h 2260213"/>
                <a:gd name="connsiteX8" fmla="*/ 5551629 w 7543850"/>
                <a:gd name="connsiteY8" fmla="*/ 1715356 h 2260213"/>
                <a:gd name="connsiteX9" fmla="*/ 4111469 w 7543850"/>
                <a:gd name="connsiteY9" fmla="*/ 1787364 h 2260213"/>
                <a:gd name="connsiteX10" fmla="*/ 2095245 w 7543850"/>
                <a:gd name="connsiteY10" fmla="*/ 1715355 h 2260213"/>
                <a:gd name="connsiteX11" fmla="*/ 799101 w 7543850"/>
                <a:gd name="connsiteY11" fmla="*/ 1283307 h 2260213"/>
                <a:gd name="connsiteX12" fmla="*/ 151029 w 7543850"/>
                <a:gd name="connsiteY12" fmla="*/ 1067283 h 2260213"/>
                <a:gd name="connsiteX0" fmla="*/ 151029 w 7543850"/>
                <a:gd name="connsiteY0" fmla="*/ 1120316 h 2313246"/>
                <a:gd name="connsiteX1" fmla="*/ 1303157 w 7543850"/>
                <a:gd name="connsiteY1" fmla="*/ 688268 h 2313246"/>
                <a:gd name="connsiteX2" fmla="*/ 2455284 w 7543850"/>
                <a:gd name="connsiteY2" fmla="*/ 472244 h 2313246"/>
                <a:gd name="connsiteX3" fmla="*/ 3600400 w 7543850"/>
                <a:gd name="connsiteY3" fmla="*/ 635235 h 2313246"/>
                <a:gd name="connsiteX4" fmla="*/ 4743108 w 7543850"/>
                <a:gd name="connsiteY4" fmla="*/ 488683 h 2313246"/>
                <a:gd name="connsiteX5" fmla="*/ 5911669 w 7543850"/>
                <a:gd name="connsiteY5" fmla="*/ 904292 h 2313246"/>
                <a:gd name="connsiteX6" fmla="*/ 7135805 w 7543850"/>
                <a:gd name="connsiteY6" fmla="*/ 904293 h 2313246"/>
                <a:gd name="connsiteX7" fmla="*/ 7279821 w 7543850"/>
                <a:gd name="connsiteY7" fmla="*/ 1768389 h 2313246"/>
                <a:gd name="connsiteX8" fmla="*/ 5551629 w 7543850"/>
                <a:gd name="connsiteY8" fmla="*/ 1768389 h 2313246"/>
                <a:gd name="connsiteX9" fmla="*/ 4111469 w 7543850"/>
                <a:gd name="connsiteY9" fmla="*/ 1840397 h 2313246"/>
                <a:gd name="connsiteX10" fmla="*/ 2095245 w 7543850"/>
                <a:gd name="connsiteY10" fmla="*/ 1768388 h 2313246"/>
                <a:gd name="connsiteX11" fmla="*/ 799101 w 7543850"/>
                <a:gd name="connsiteY11" fmla="*/ 1336340 h 2313246"/>
                <a:gd name="connsiteX12" fmla="*/ 151029 w 7543850"/>
                <a:gd name="connsiteY12" fmla="*/ 1120316 h 2313246"/>
                <a:gd name="connsiteX0" fmla="*/ 151029 w 7543850"/>
                <a:gd name="connsiteY0" fmla="*/ 1120316 h 2313246"/>
                <a:gd name="connsiteX1" fmla="*/ 1303157 w 7543850"/>
                <a:gd name="connsiteY1" fmla="*/ 688268 h 2313246"/>
                <a:gd name="connsiteX2" fmla="*/ 2455284 w 7543850"/>
                <a:gd name="connsiteY2" fmla="*/ 472244 h 2313246"/>
                <a:gd name="connsiteX3" fmla="*/ 3600400 w 7543850"/>
                <a:gd name="connsiteY3" fmla="*/ 635235 h 2313246"/>
                <a:gd name="connsiteX4" fmla="*/ 4743108 w 7543850"/>
                <a:gd name="connsiteY4" fmla="*/ 488683 h 2313246"/>
                <a:gd name="connsiteX5" fmla="*/ 5911669 w 7543850"/>
                <a:gd name="connsiteY5" fmla="*/ 904292 h 2313246"/>
                <a:gd name="connsiteX6" fmla="*/ 7135805 w 7543850"/>
                <a:gd name="connsiteY6" fmla="*/ 904293 h 2313246"/>
                <a:gd name="connsiteX7" fmla="*/ 7279821 w 7543850"/>
                <a:gd name="connsiteY7" fmla="*/ 1768389 h 2313246"/>
                <a:gd name="connsiteX8" fmla="*/ 5551629 w 7543850"/>
                <a:gd name="connsiteY8" fmla="*/ 1768389 h 2313246"/>
                <a:gd name="connsiteX9" fmla="*/ 4111469 w 7543850"/>
                <a:gd name="connsiteY9" fmla="*/ 1840397 h 2313246"/>
                <a:gd name="connsiteX10" fmla="*/ 2095245 w 7543850"/>
                <a:gd name="connsiteY10" fmla="*/ 1768388 h 2313246"/>
                <a:gd name="connsiteX11" fmla="*/ 799101 w 7543850"/>
                <a:gd name="connsiteY11" fmla="*/ 1336340 h 2313246"/>
                <a:gd name="connsiteX12" fmla="*/ 151029 w 7543850"/>
                <a:gd name="connsiteY12" fmla="*/ 1120316 h 2313246"/>
                <a:gd name="connsiteX0" fmla="*/ 151029 w 7543850"/>
                <a:gd name="connsiteY0" fmla="*/ 1120316 h 2313246"/>
                <a:gd name="connsiteX1" fmla="*/ 1303157 w 7543850"/>
                <a:gd name="connsiteY1" fmla="*/ 688268 h 2313246"/>
                <a:gd name="connsiteX2" fmla="*/ 2455284 w 7543850"/>
                <a:gd name="connsiteY2" fmla="*/ 472244 h 2313246"/>
                <a:gd name="connsiteX3" fmla="*/ 3600400 w 7543850"/>
                <a:gd name="connsiteY3" fmla="*/ 635235 h 2313246"/>
                <a:gd name="connsiteX4" fmla="*/ 4896544 w 7543850"/>
                <a:gd name="connsiteY4" fmla="*/ 563227 h 2313246"/>
                <a:gd name="connsiteX5" fmla="*/ 5911669 w 7543850"/>
                <a:gd name="connsiteY5" fmla="*/ 904292 h 2313246"/>
                <a:gd name="connsiteX6" fmla="*/ 7135805 w 7543850"/>
                <a:gd name="connsiteY6" fmla="*/ 904293 h 2313246"/>
                <a:gd name="connsiteX7" fmla="*/ 7279821 w 7543850"/>
                <a:gd name="connsiteY7" fmla="*/ 1768389 h 2313246"/>
                <a:gd name="connsiteX8" fmla="*/ 5551629 w 7543850"/>
                <a:gd name="connsiteY8" fmla="*/ 1768389 h 2313246"/>
                <a:gd name="connsiteX9" fmla="*/ 4111469 w 7543850"/>
                <a:gd name="connsiteY9" fmla="*/ 1840397 h 2313246"/>
                <a:gd name="connsiteX10" fmla="*/ 2095245 w 7543850"/>
                <a:gd name="connsiteY10" fmla="*/ 1768388 h 2313246"/>
                <a:gd name="connsiteX11" fmla="*/ 799101 w 7543850"/>
                <a:gd name="connsiteY11" fmla="*/ 1336340 h 2313246"/>
                <a:gd name="connsiteX12" fmla="*/ 151029 w 7543850"/>
                <a:gd name="connsiteY12" fmla="*/ 1120316 h 2313246"/>
                <a:gd name="connsiteX0" fmla="*/ 151029 w 7543850"/>
                <a:gd name="connsiteY0" fmla="*/ 1120316 h 2313246"/>
                <a:gd name="connsiteX1" fmla="*/ 1303157 w 7543850"/>
                <a:gd name="connsiteY1" fmla="*/ 688268 h 2313246"/>
                <a:gd name="connsiteX2" fmla="*/ 2455284 w 7543850"/>
                <a:gd name="connsiteY2" fmla="*/ 472244 h 2313246"/>
                <a:gd name="connsiteX3" fmla="*/ 3600400 w 7543850"/>
                <a:gd name="connsiteY3" fmla="*/ 635235 h 2313246"/>
                <a:gd name="connsiteX4" fmla="*/ 4896544 w 7543850"/>
                <a:gd name="connsiteY4" fmla="*/ 563227 h 2313246"/>
                <a:gd name="connsiteX5" fmla="*/ 5911669 w 7543850"/>
                <a:gd name="connsiteY5" fmla="*/ 904292 h 2313246"/>
                <a:gd name="connsiteX6" fmla="*/ 7135805 w 7543850"/>
                <a:gd name="connsiteY6" fmla="*/ 904293 h 2313246"/>
                <a:gd name="connsiteX7" fmla="*/ 7279821 w 7543850"/>
                <a:gd name="connsiteY7" fmla="*/ 1768389 h 2313246"/>
                <a:gd name="connsiteX8" fmla="*/ 5551629 w 7543850"/>
                <a:gd name="connsiteY8" fmla="*/ 1768389 h 2313246"/>
                <a:gd name="connsiteX9" fmla="*/ 4111469 w 7543850"/>
                <a:gd name="connsiteY9" fmla="*/ 1840397 h 2313246"/>
                <a:gd name="connsiteX10" fmla="*/ 2095245 w 7543850"/>
                <a:gd name="connsiteY10" fmla="*/ 1768388 h 2313246"/>
                <a:gd name="connsiteX11" fmla="*/ 799101 w 7543850"/>
                <a:gd name="connsiteY11" fmla="*/ 1336340 h 2313246"/>
                <a:gd name="connsiteX12" fmla="*/ 151029 w 7543850"/>
                <a:gd name="connsiteY12" fmla="*/ 1120316 h 2313246"/>
                <a:gd name="connsiteX0" fmla="*/ 151029 w 7543850"/>
                <a:gd name="connsiteY0" fmla="*/ 1120316 h 2313246"/>
                <a:gd name="connsiteX1" fmla="*/ 1303157 w 7543850"/>
                <a:gd name="connsiteY1" fmla="*/ 688268 h 2313246"/>
                <a:gd name="connsiteX2" fmla="*/ 2455284 w 7543850"/>
                <a:gd name="connsiteY2" fmla="*/ 472244 h 2313246"/>
                <a:gd name="connsiteX3" fmla="*/ 3600400 w 7543850"/>
                <a:gd name="connsiteY3" fmla="*/ 635235 h 2313246"/>
                <a:gd name="connsiteX4" fmla="*/ 4896544 w 7543850"/>
                <a:gd name="connsiteY4" fmla="*/ 563227 h 2313246"/>
                <a:gd name="connsiteX5" fmla="*/ 5911669 w 7543850"/>
                <a:gd name="connsiteY5" fmla="*/ 904292 h 2313246"/>
                <a:gd name="connsiteX6" fmla="*/ 7135805 w 7543850"/>
                <a:gd name="connsiteY6" fmla="*/ 904293 h 2313246"/>
                <a:gd name="connsiteX7" fmla="*/ 7279821 w 7543850"/>
                <a:gd name="connsiteY7" fmla="*/ 1768389 h 2313246"/>
                <a:gd name="connsiteX8" fmla="*/ 5551629 w 7543850"/>
                <a:gd name="connsiteY8" fmla="*/ 1768389 h 2313246"/>
                <a:gd name="connsiteX9" fmla="*/ 4111469 w 7543850"/>
                <a:gd name="connsiteY9" fmla="*/ 1840397 h 2313246"/>
                <a:gd name="connsiteX10" fmla="*/ 2095245 w 7543850"/>
                <a:gd name="connsiteY10" fmla="*/ 1768388 h 2313246"/>
                <a:gd name="connsiteX11" fmla="*/ 799101 w 7543850"/>
                <a:gd name="connsiteY11" fmla="*/ 1336340 h 2313246"/>
                <a:gd name="connsiteX12" fmla="*/ 151029 w 7543850"/>
                <a:gd name="connsiteY12" fmla="*/ 1120316 h 2313246"/>
                <a:gd name="connsiteX0" fmla="*/ 151029 w 7543850"/>
                <a:gd name="connsiteY0" fmla="*/ 1120316 h 2313246"/>
                <a:gd name="connsiteX1" fmla="*/ 1303157 w 7543850"/>
                <a:gd name="connsiteY1" fmla="*/ 688268 h 2313246"/>
                <a:gd name="connsiteX2" fmla="*/ 2455284 w 7543850"/>
                <a:gd name="connsiteY2" fmla="*/ 472244 h 2313246"/>
                <a:gd name="connsiteX3" fmla="*/ 3600400 w 7543850"/>
                <a:gd name="connsiteY3" fmla="*/ 635235 h 2313246"/>
                <a:gd name="connsiteX4" fmla="*/ 4896544 w 7543850"/>
                <a:gd name="connsiteY4" fmla="*/ 563227 h 2313246"/>
                <a:gd name="connsiteX5" fmla="*/ 5911669 w 7543850"/>
                <a:gd name="connsiteY5" fmla="*/ 904292 h 2313246"/>
                <a:gd name="connsiteX6" fmla="*/ 7135805 w 7543850"/>
                <a:gd name="connsiteY6" fmla="*/ 904293 h 2313246"/>
                <a:gd name="connsiteX7" fmla="*/ 7279821 w 7543850"/>
                <a:gd name="connsiteY7" fmla="*/ 1768389 h 2313246"/>
                <a:gd name="connsiteX8" fmla="*/ 5551629 w 7543850"/>
                <a:gd name="connsiteY8" fmla="*/ 1768389 h 2313246"/>
                <a:gd name="connsiteX9" fmla="*/ 4111469 w 7543850"/>
                <a:gd name="connsiteY9" fmla="*/ 1840397 h 2313246"/>
                <a:gd name="connsiteX10" fmla="*/ 2095245 w 7543850"/>
                <a:gd name="connsiteY10" fmla="*/ 1768388 h 2313246"/>
                <a:gd name="connsiteX11" fmla="*/ 799101 w 7543850"/>
                <a:gd name="connsiteY11" fmla="*/ 1336340 h 2313246"/>
                <a:gd name="connsiteX12" fmla="*/ 151029 w 7543850"/>
                <a:gd name="connsiteY12" fmla="*/ 1120316 h 2313246"/>
                <a:gd name="connsiteX0" fmla="*/ 151029 w 7543850"/>
                <a:gd name="connsiteY0" fmla="*/ 1120316 h 2313246"/>
                <a:gd name="connsiteX1" fmla="*/ 1303157 w 7543850"/>
                <a:gd name="connsiteY1" fmla="*/ 688268 h 2313246"/>
                <a:gd name="connsiteX2" fmla="*/ 2455284 w 7543850"/>
                <a:gd name="connsiteY2" fmla="*/ 472244 h 2313246"/>
                <a:gd name="connsiteX3" fmla="*/ 3600400 w 7543850"/>
                <a:gd name="connsiteY3" fmla="*/ 635235 h 2313246"/>
                <a:gd name="connsiteX4" fmla="*/ 4896544 w 7543850"/>
                <a:gd name="connsiteY4" fmla="*/ 563227 h 2313246"/>
                <a:gd name="connsiteX5" fmla="*/ 5911669 w 7543850"/>
                <a:gd name="connsiteY5" fmla="*/ 904292 h 2313246"/>
                <a:gd name="connsiteX6" fmla="*/ 7135805 w 7543850"/>
                <a:gd name="connsiteY6" fmla="*/ 904293 h 2313246"/>
                <a:gd name="connsiteX7" fmla="*/ 7279821 w 7543850"/>
                <a:gd name="connsiteY7" fmla="*/ 1768389 h 2313246"/>
                <a:gd name="connsiteX8" fmla="*/ 5551629 w 7543850"/>
                <a:gd name="connsiteY8" fmla="*/ 1768389 h 2313246"/>
                <a:gd name="connsiteX9" fmla="*/ 4111469 w 7543850"/>
                <a:gd name="connsiteY9" fmla="*/ 1840397 h 2313246"/>
                <a:gd name="connsiteX10" fmla="*/ 2095245 w 7543850"/>
                <a:gd name="connsiteY10" fmla="*/ 1768388 h 2313246"/>
                <a:gd name="connsiteX11" fmla="*/ 799101 w 7543850"/>
                <a:gd name="connsiteY11" fmla="*/ 1336340 h 2313246"/>
                <a:gd name="connsiteX12" fmla="*/ 151029 w 7543850"/>
                <a:gd name="connsiteY12" fmla="*/ 1120316 h 2313246"/>
                <a:gd name="connsiteX0" fmla="*/ 151029 w 7518679"/>
                <a:gd name="connsiteY0" fmla="*/ 1120316 h 2313246"/>
                <a:gd name="connsiteX1" fmla="*/ 1303157 w 7518679"/>
                <a:gd name="connsiteY1" fmla="*/ 688268 h 2313246"/>
                <a:gd name="connsiteX2" fmla="*/ 2455284 w 7518679"/>
                <a:gd name="connsiteY2" fmla="*/ 472244 h 2313246"/>
                <a:gd name="connsiteX3" fmla="*/ 3600400 w 7518679"/>
                <a:gd name="connsiteY3" fmla="*/ 635235 h 2313246"/>
                <a:gd name="connsiteX4" fmla="*/ 4896544 w 7518679"/>
                <a:gd name="connsiteY4" fmla="*/ 563227 h 2313246"/>
                <a:gd name="connsiteX5" fmla="*/ 5911669 w 7518679"/>
                <a:gd name="connsiteY5" fmla="*/ 904292 h 2313246"/>
                <a:gd name="connsiteX6" fmla="*/ 6984776 w 7518679"/>
                <a:gd name="connsiteY6" fmla="*/ 1067283 h 2313246"/>
                <a:gd name="connsiteX7" fmla="*/ 7279821 w 7518679"/>
                <a:gd name="connsiteY7" fmla="*/ 1768389 h 2313246"/>
                <a:gd name="connsiteX8" fmla="*/ 5551629 w 7518679"/>
                <a:gd name="connsiteY8" fmla="*/ 1768389 h 2313246"/>
                <a:gd name="connsiteX9" fmla="*/ 4111469 w 7518679"/>
                <a:gd name="connsiteY9" fmla="*/ 1840397 h 2313246"/>
                <a:gd name="connsiteX10" fmla="*/ 2095245 w 7518679"/>
                <a:gd name="connsiteY10" fmla="*/ 1768388 h 2313246"/>
                <a:gd name="connsiteX11" fmla="*/ 799101 w 7518679"/>
                <a:gd name="connsiteY11" fmla="*/ 1336340 h 2313246"/>
                <a:gd name="connsiteX12" fmla="*/ 151029 w 7518679"/>
                <a:gd name="connsiteY12" fmla="*/ 1120316 h 2313246"/>
                <a:gd name="connsiteX0" fmla="*/ 151029 w 7518679"/>
                <a:gd name="connsiteY0" fmla="*/ 1120316 h 2313246"/>
                <a:gd name="connsiteX1" fmla="*/ 1303157 w 7518679"/>
                <a:gd name="connsiteY1" fmla="*/ 688268 h 2313246"/>
                <a:gd name="connsiteX2" fmla="*/ 2455284 w 7518679"/>
                <a:gd name="connsiteY2" fmla="*/ 472244 h 2313246"/>
                <a:gd name="connsiteX3" fmla="*/ 3600400 w 7518679"/>
                <a:gd name="connsiteY3" fmla="*/ 635235 h 2313246"/>
                <a:gd name="connsiteX4" fmla="*/ 4896544 w 7518679"/>
                <a:gd name="connsiteY4" fmla="*/ 563227 h 2313246"/>
                <a:gd name="connsiteX5" fmla="*/ 5911669 w 7518679"/>
                <a:gd name="connsiteY5" fmla="*/ 904292 h 2313246"/>
                <a:gd name="connsiteX6" fmla="*/ 6984776 w 7518679"/>
                <a:gd name="connsiteY6" fmla="*/ 1067283 h 2313246"/>
                <a:gd name="connsiteX7" fmla="*/ 7279821 w 7518679"/>
                <a:gd name="connsiteY7" fmla="*/ 1768389 h 2313246"/>
                <a:gd name="connsiteX8" fmla="*/ 5551629 w 7518679"/>
                <a:gd name="connsiteY8" fmla="*/ 1768389 h 2313246"/>
                <a:gd name="connsiteX9" fmla="*/ 4111469 w 7518679"/>
                <a:gd name="connsiteY9" fmla="*/ 1840397 h 2313246"/>
                <a:gd name="connsiteX10" fmla="*/ 2095245 w 7518679"/>
                <a:gd name="connsiteY10" fmla="*/ 1768388 h 2313246"/>
                <a:gd name="connsiteX11" fmla="*/ 799101 w 7518679"/>
                <a:gd name="connsiteY11" fmla="*/ 1336340 h 2313246"/>
                <a:gd name="connsiteX12" fmla="*/ 151029 w 7518679"/>
                <a:gd name="connsiteY12" fmla="*/ 1120316 h 2313246"/>
                <a:gd name="connsiteX0" fmla="*/ 151029 w 7802142"/>
                <a:gd name="connsiteY0" fmla="*/ 1120316 h 2313246"/>
                <a:gd name="connsiteX1" fmla="*/ 1303157 w 7802142"/>
                <a:gd name="connsiteY1" fmla="*/ 688268 h 2313246"/>
                <a:gd name="connsiteX2" fmla="*/ 2455284 w 7802142"/>
                <a:gd name="connsiteY2" fmla="*/ 472244 h 2313246"/>
                <a:gd name="connsiteX3" fmla="*/ 3600400 w 7802142"/>
                <a:gd name="connsiteY3" fmla="*/ 635235 h 2313246"/>
                <a:gd name="connsiteX4" fmla="*/ 4896544 w 7802142"/>
                <a:gd name="connsiteY4" fmla="*/ 563227 h 2313246"/>
                <a:gd name="connsiteX5" fmla="*/ 5911669 w 7802142"/>
                <a:gd name="connsiteY5" fmla="*/ 904292 h 2313246"/>
                <a:gd name="connsiteX6" fmla="*/ 6984776 w 7802142"/>
                <a:gd name="connsiteY6" fmla="*/ 1067283 h 2313246"/>
                <a:gd name="connsiteX7" fmla="*/ 7279821 w 7802142"/>
                <a:gd name="connsiteY7" fmla="*/ 1768389 h 2313246"/>
                <a:gd name="connsiteX8" fmla="*/ 5551629 w 7802142"/>
                <a:gd name="connsiteY8" fmla="*/ 1768389 h 2313246"/>
                <a:gd name="connsiteX9" fmla="*/ 4111469 w 7802142"/>
                <a:gd name="connsiteY9" fmla="*/ 1840397 h 2313246"/>
                <a:gd name="connsiteX10" fmla="*/ 2095245 w 7802142"/>
                <a:gd name="connsiteY10" fmla="*/ 1768388 h 2313246"/>
                <a:gd name="connsiteX11" fmla="*/ 799101 w 7802142"/>
                <a:gd name="connsiteY11" fmla="*/ 1336340 h 2313246"/>
                <a:gd name="connsiteX12" fmla="*/ 151029 w 7802142"/>
                <a:gd name="connsiteY12" fmla="*/ 1120316 h 2313246"/>
                <a:gd name="connsiteX0" fmla="*/ 151029 w 7802142"/>
                <a:gd name="connsiteY0" fmla="*/ 1120316 h 2313246"/>
                <a:gd name="connsiteX1" fmla="*/ 1303157 w 7802142"/>
                <a:gd name="connsiteY1" fmla="*/ 688268 h 2313246"/>
                <a:gd name="connsiteX2" fmla="*/ 2455284 w 7802142"/>
                <a:gd name="connsiteY2" fmla="*/ 472244 h 2313246"/>
                <a:gd name="connsiteX3" fmla="*/ 3600400 w 7802142"/>
                <a:gd name="connsiteY3" fmla="*/ 635235 h 2313246"/>
                <a:gd name="connsiteX4" fmla="*/ 4896544 w 7802142"/>
                <a:gd name="connsiteY4" fmla="*/ 563227 h 2313246"/>
                <a:gd name="connsiteX5" fmla="*/ 5911669 w 7802142"/>
                <a:gd name="connsiteY5" fmla="*/ 904292 h 2313246"/>
                <a:gd name="connsiteX6" fmla="*/ 6984776 w 7802142"/>
                <a:gd name="connsiteY6" fmla="*/ 1067283 h 2313246"/>
                <a:gd name="connsiteX7" fmla="*/ 7200800 w 7802142"/>
                <a:gd name="connsiteY7" fmla="*/ 1643347 h 2313246"/>
                <a:gd name="connsiteX8" fmla="*/ 5551629 w 7802142"/>
                <a:gd name="connsiteY8" fmla="*/ 1768389 h 2313246"/>
                <a:gd name="connsiteX9" fmla="*/ 4111469 w 7802142"/>
                <a:gd name="connsiteY9" fmla="*/ 1840397 h 2313246"/>
                <a:gd name="connsiteX10" fmla="*/ 2095245 w 7802142"/>
                <a:gd name="connsiteY10" fmla="*/ 1768388 h 2313246"/>
                <a:gd name="connsiteX11" fmla="*/ 799101 w 7802142"/>
                <a:gd name="connsiteY11" fmla="*/ 1336340 h 2313246"/>
                <a:gd name="connsiteX12" fmla="*/ 151029 w 7802142"/>
                <a:gd name="connsiteY12" fmla="*/ 1120316 h 2313246"/>
                <a:gd name="connsiteX0" fmla="*/ 151029 w 8001683"/>
                <a:gd name="connsiteY0" fmla="*/ 1120316 h 2313246"/>
                <a:gd name="connsiteX1" fmla="*/ 1303157 w 8001683"/>
                <a:gd name="connsiteY1" fmla="*/ 688268 h 2313246"/>
                <a:gd name="connsiteX2" fmla="*/ 2455284 w 8001683"/>
                <a:gd name="connsiteY2" fmla="*/ 472244 h 2313246"/>
                <a:gd name="connsiteX3" fmla="*/ 3600400 w 8001683"/>
                <a:gd name="connsiteY3" fmla="*/ 635235 h 2313246"/>
                <a:gd name="connsiteX4" fmla="*/ 4896544 w 8001683"/>
                <a:gd name="connsiteY4" fmla="*/ 563227 h 2313246"/>
                <a:gd name="connsiteX5" fmla="*/ 5911669 w 8001683"/>
                <a:gd name="connsiteY5" fmla="*/ 904292 h 2313246"/>
                <a:gd name="connsiteX6" fmla="*/ 6984776 w 8001683"/>
                <a:gd name="connsiteY6" fmla="*/ 1067283 h 2313246"/>
                <a:gd name="connsiteX7" fmla="*/ 7200800 w 8001683"/>
                <a:gd name="connsiteY7" fmla="*/ 1643347 h 2313246"/>
                <a:gd name="connsiteX8" fmla="*/ 5551629 w 8001683"/>
                <a:gd name="connsiteY8" fmla="*/ 1768389 h 2313246"/>
                <a:gd name="connsiteX9" fmla="*/ 4111469 w 8001683"/>
                <a:gd name="connsiteY9" fmla="*/ 1840397 h 2313246"/>
                <a:gd name="connsiteX10" fmla="*/ 2095245 w 8001683"/>
                <a:gd name="connsiteY10" fmla="*/ 1768388 h 2313246"/>
                <a:gd name="connsiteX11" fmla="*/ 799101 w 8001683"/>
                <a:gd name="connsiteY11" fmla="*/ 1336340 h 2313246"/>
                <a:gd name="connsiteX12" fmla="*/ 151029 w 8001683"/>
                <a:gd name="connsiteY12" fmla="*/ 1120316 h 2313246"/>
                <a:gd name="connsiteX0" fmla="*/ 151029 w 8001683"/>
                <a:gd name="connsiteY0" fmla="*/ 1120316 h 2686008"/>
                <a:gd name="connsiteX1" fmla="*/ 1303157 w 8001683"/>
                <a:gd name="connsiteY1" fmla="*/ 688268 h 2686008"/>
                <a:gd name="connsiteX2" fmla="*/ 2455284 w 8001683"/>
                <a:gd name="connsiteY2" fmla="*/ 472244 h 2686008"/>
                <a:gd name="connsiteX3" fmla="*/ 3600400 w 8001683"/>
                <a:gd name="connsiteY3" fmla="*/ 635235 h 2686008"/>
                <a:gd name="connsiteX4" fmla="*/ 4896544 w 8001683"/>
                <a:gd name="connsiteY4" fmla="*/ 563227 h 2686008"/>
                <a:gd name="connsiteX5" fmla="*/ 5911669 w 8001683"/>
                <a:gd name="connsiteY5" fmla="*/ 904292 h 2686008"/>
                <a:gd name="connsiteX6" fmla="*/ 6984776 w 8001683"/>
                <a:gd name="connsiteY6" fmla="*/ 1067283 h 2686008"/>
                <a:gd name="connsiteX7" fmla="*/ 7200800 w 8001683"/>
                <a:gd name="connsiteY7" fmla="*/ 1643347 h 2686008"/>
                <a:gd name="connsiteX8" fmla="*/ 5551629 w 8001683"/>
                <a:gd name="connsiteY8" fmla="*/ 1768389 h 2686008"/>
                <a:gd name="connsiteX9" fmla="*/ 4111469 w 8001683"/>
                <a:gd name="connsiteY9" fmla="*/ 1840397 h 2686008"/>
                <a:gd name="connsiteX10" fmla="*/ 2095245 w 8001683"/>
                <a:gd name="connsiteY10" fmla="*/ 1768388 h 2686008"/>
                <a:gd name="connsiteX11" fmla="*/ 799101 w 8001683"/>
                <a:gd name="connsiteY11" fmla="*/ 1336340 h 2686008"/>
                <a:gd name="connsiteX12" fmla="*/ 151029 w 8001683"/>
                <a:gd name="connsiteY12" fmla="*/ 1120316 h 2686008"/>
                <a:gd name="connsiteX0" fmla="*/ 151029 w 7983452"/>
                <a:gd name="connsiteY0" fmla="*/ 1120316 h 2686008"/>
                <a:gd name="connsiteX1" fmla="*/ 1303157 w 7983452"/>
                <a:gd name="connsiteY1" fmla="*/ 688268 h 2686008"/>
                <a:gd name="connsiteX2" fmla="*/ 2455284 w 7983452"/>
                <a:gd name="connsiteY2" fmla="*/ 472244 h 2686008"/>
                <a:gd name="connsiteX3" fmla="*/ 3600400 w 7983452"/>
                <a:gd name="connsiteY3" fmla="*/ 635235 h 2686008"/>
                <a:gd name="connsiteX4" fmla="*/ 4896544 w 7983452"/>
                <a:gd name="connsiteY4" fmla="*/ 563227 h 2686008"/>
                <a:gd name="connsiteX5" fmla="*/ 5911669 w 7983452"/>
                <a:gd name="connsiteY5" fmla="*/ 904292 h 2686008"/>
                <a:gd name="connsiteX6" fmla="*/ 6984776 w 7983452"/>
                <a:gd name="connsiteY6" fmla="*/ 1067283 h 2686008"/>
                <a:gd name="connsiteX7" fmla="*/ 7200800 w 7983452"/>
                <a:gd name="connsiteY7" fmla="*/ 1643347 h 2686008"/>
                <a:gd name="connsiteX8" fmla="*/ 5551629 w 7983452"/>
                <a:gd name="connsiteY8" fmla="*/ 1768389 h 2686008"/>
                <a:gd name="connsiteX9" fmla="*/ 4111469 w 7983452"/>
                <a:gd name="connsiteY9" fmla="*/ 1840397 h 2686008"/>
                <a:gd name="connsiteX10" fmla="*/ 2095245 w 7983452"/>
                <a:gd name="connsiteY10" fmla="*/ 1768388 h 2686008"/>
                <a:gd name="connsiteX11" fmla="*/ 799101 w 7983452"/>
                <a:gd name="connsiteY11" fmla="*/ 1336340 h 2686008"/>
                <a:gd name="connsiteX12" fmla="*/ 151029 w 7983452"/>
                <a:gd name="connsiteY12" fmla="*/ 1120316 h 2686008"/>
                <a:gd name="connsiteX0" fmla="*/ 151029 w 7983452"/>
                <a:gd name="connsiteY0" fmla="*/ 1120316 h 2686008"/>
                <a:gd name="connsiteX1" fmla="*/ 1303157 w 7983452"/>
                <a:gd name="connsiteY1" fmla="*/ 688268 h 2686008"/>
                <a:gd name="connsiteX2" fmla="*/ 2455284 w 7983452"/>
                <a:gd name="connsiteY2" fmla="*/ 472244 h 2686008"/>
                <a:gd name="connsiteX3" fmla="*/ 3600400 w 7983452"/>
                <a:gd name="connsiteY3" fmla="*/ 635235 h 2686008"/>
                <a:gd name="connsiteX4" fmla="*/ 4896544 w 7983452"/>
                <a:gd name="connsiteY4" fmla="*/ 563227 h 2686008"/>
                <a:gd name="connsiteX5" fmla="*/ 5911669 w 7983452"/>
                <a:gd name="connsiteY5" fmla="*/ 904292 h 2686008"/>
                <a:gd name="connsiteX6" fmla="*/ 6984776 w 7983452"/>
                <a:gd name="connsiteY6" fmla="*/ 1067283 h 2686008"/>
                <a:gd name="connsiteX7" fmla="*/ 7200800 w 7983452"/>
                <a:gd name="connsiteY7" fmla="*/ 1643347 h 2686008"/>
                <a:gd name="connsiteX8" fmla="*/ 5551629 w 7983452"/>
                <a:gd name="connsiteY8" fmla="*/ 1768389 h 2686008"/>
                <a:gd name="connsiteX9" fmla="*/ 4111469 w 7983452"/>
                <a:gd name="connsiteY9" fmla="*/ 1840397 h 2686008"/>
                <a:gd name="connsiteX10" fmla="*/ 2095245 w 7983452"/>
                <a:gd name="connsiteY10" fmla="*/ 1768388 h 2686008"/>
                <a:gd name="connsiteX11" fmla="*/ 799101 w 7983452"/>
                <a:gd name="connsiteY11" fmla="*/ 1336340 h 2686008"/>
                <a:gd name="connsiteX12" fmla="*/ 151029 w 7983452"/>
                <a:gd name="connsiteY12" fmla="*/ 1120316 h 2686008"/>
                <a:gd name="connsiteX0" fmla="*/ 151029 w 7983452"/>
                <a:gd name="connsiteY0" fmla="*/ 1120316 h 2686008"/>
                <a:gd name="connsiteX1" fmla="*/ 1303157 w 7983452"/>
                <a:gd name="connsiteY1" fmla="*/ 688268 h 2686008"/>
                <a:gd name="connsiteX2" fmla="*/ 2455284 w 7983452"/>
                <a:gd name="connsiteY2" fmla="*/ 472244 h 2686008"/>
                <a:gd name="connsiteX3" fmla="*/ 3600400 w 7983452"/>
                <a:gd name="connsiteY3" fmla="*/ 635235 h 2686008"/>
                <a:gd name="connsiteX4" fmla="*/ 4896544 w 7983452"/>
                <a:gd name="connsiteY4" fmla="*/ 563227 h 2686008"/>
                <a:gd name="connsiteX5" fmla="*/ 5911669 w 7983452"/>
                <a:gd name="connsiteY5" fmla="*/ 904292 h 2686008"/>
                <a:gd name="connsiteX6" fmla="*/ 6984776 w 7983452"/>
                <a:gd name="connsiteY6" fmla="*/ 1067283 h 2686008"/>
                <a:gd name="connsiteX7" fmla="*/ 7200800 w 7983452"/>
                <a:gd name="connsiteY7" fmla="*/ 1643347 h 2686008"/>
                <a:gd name="connsiteX8" fmla="*/ 5551629 w 7983452"/>
                <a:gd name="connsiteY8" fmla="*/ 1768389 h 2686008"/>
                <a:gd name="connsiteX9" fmla="*/ 4111469 w 7983452"/>
                <a:gd name="connsiteY9" fmla="*/ 1840397 h 2686008"/>
                <a:gd name="connsiteX10" fmla="*/ 2095245 w 7983452"/>
                <a:gd name="connsiteY10" fmla="*/ 1768388 h 2686008"/>
                <a:gd name="connsiteX11" fmla="*/ 799101 w 7983452"/>
                <a:gd name="connsiteY11" fmla="*/ 1336340 h 2686008"/>
                <a:gd name="connsiteX12" fmla="*/ 151029 w 7983452"/>
                <a:gd name="connsiteY12" fmla="*/ 1120316 h 2686008"/>
                <a:gd name="connsiteX0" fmla="*/ 151029 w 7983452"/>
                <a:gd name="connsiteY0" fmla="*/ 1120316 h 2686008"/>
                <a:gd name="connsiteX1" fmla="*/ 1303157 w 7983452"/>
                <a:gd name="connsiteY1" fmla="*/ 688268 h 2686008"/>
                <a:gd name="connsiteX2" fmla="*/ 2455284 w 7983452"/>
                <a:gd name="connsiteY2" fmla="*/ 472244 h 2686008"/>
                <a:gd name="connsiteX3" fmla="*/ 3600400 w 7983452"/>
                <a:gd name="connsiteY3" fmla="*/ 635235 h 2686008"/>
                <a:gd name="connsiteX4" fmla="*/ 4896544 w 7983452"/>
                <a:gd name="connsiteY4" fmla="*/ 563227 h 2686008"/>
                <a:gd name="connsiteX5" fmla="*/ 5911669 w 7983452"/>
                <a:gd name="connsiteY5" fmla="*/ 904292 h 2686008"/>
                <a:gd name="connsiteX6" fmla="*/ 6984776 w 7983452"/>
                <a:gd name="connsiteY6" fmla="*/ 1067283 h 2686008"/>
                <a:gd name="connsiteX7" fmla="*/ 7200800 w 7983452"/>
                <a:gd name="connsiteY7" fmla="*/ 1643347 h 2686008"/>
                <a:gd name="connsiteX8" fmla="*/ 5551629 w 7983452"/>
                <a:gd name="connsiteY8" fmla="*/ 1768389 h 2686008"/>
                <a:gd name="connsiteX9" fmla="*/ 4111469 w 7983452"/>
                <a:gd name="connsiteY9" fmla="*/ 1840397 h 2686008"/>
                <a:gd name="connsiteX10" fmla="*/ 2095245 w 7983452"/>
                <a:gd name="connsiteY10" fmla="*/ 1768388 h 2686008"/>
                <a:gd name="connsiteX11" fmla="*/ 799101 w 7983452"/>
                <a:gd name="connsiteY11" fmla="*/ 1336340 h 2686008"/>
                <a:gd name="connsiteX12" fmla="*/ 151029 w 7983452"/>
                <a:gd name="connsiteY12" fmla="*/ 1120316 h 2686008"/>
                <a:gd name="connsiteX0" fmla="*/ 151029 w 7983452"/>
                <a:gd name="connsiteY0" fmla="*/ 1120316 h 2686008"/>
                <a:gd name="connsiteX1" fmla="*/ 1303157 w 7983452"/>
                <a:gd name="connsiteY1" fmla="*/ 688268 h 2686008"/>
                <a:gd name="connsiteX2" fmla="*/ 2455284 w 7983452"/>
                <a:gd name="connsiteY2" fmla="*/ 472244 h 2686008"/>
                <a:gd name="connsiteX3" fmla="*/ 3600400 w 7983452"/>
                <a:gd name="connsiteY3" fmla="*/ 635235 h 2686008"/>
                <a:gd name="connsiteX4" fmla="*/ 4896544 w 7983452"/>
                <a:gd name="connsiteY4" fmla="*/ 563227 h 2686008"/>
                <a:gd name="connsiteX5" fmla="*/ 5911669 w 7983452"/>
                <a:gd name="connsiteY5" fmla="*/ 904292 h 2686008"/>
                <a:gd name="connsiteX6" fmla="*/ 6984776 w 7983452"/>
                <a:gd name="connsiteY6" fmla="*/ 1067283 h 2686008"/>
                <a:gd name="connsiteX7" fmla="*/ 7200800 w 7983452"/>
                <a:gd name="connsiteY7" fmla="*/ 1643347 h 2686008"/>
                <a:gd name="connsiteX8" fmla="*/ 5551629 w 7983452"/>
                <a:gd name="connsiteY8" fmla="*/ 1768389 h 2686008"/>
                <a:gd name="connsiteX9" fmla="*/ 4111469 w 7983452"/>
                <a:gd name="connsiteY9" fmla="*/ 1840397 h 2686008"/>
                <a:gd name="connsiteX10" fmla="*/ 2095245 w 7983452"/>
                <a:gd name="connsiteY10" fmla="*/ 1768388 h 2686008"/>
                <a:gd name="connsiteX11" fmla="*/ 799101 w 7983452"/>
                <a:gd name="connsiteY11" fmla="*/ 1336340 h 2686008"/>
                <a:gd name="connsiteX12" fmla="*/ 151029 w 7983452"/>
                <a:gd name="connsiteY12" fmla="*/ 1120316 h 2686008"/>
                <a:gd name="connsiteX0" fmla="*/ 151029 w 7983452"/>
                <a:gd name="connsiteY0" fmla="*/ 1120316 h 2686008"/>
                <a:gd name="connsiteX1" fmla="*/ 1303157 w 7983452"/>
                <a:gd name="connsiteY1" fmla="*/ 688268 h 2686008"/>
                <a:gd name="connsiteX2" fmla="*/ 2455284 w 7983452"/>
                <a:gd name="connsiteY2" fmla="*/ 472244 h 2686008"/>
                <a:gd name="connsiteX3" fmla="*/ 3600400 w 7983452"/>
                <a:gd name="connsiteY3" fmla="*/ 635235 h 2686008"/>
                <a:gd name="connsiteX4" fmla="*/ 4896544 w 7983452"/>
                <a:gd name="connsiteY4" fmla="*/ 563227 h 2686008"/>
                <a:gd name="connsiteX5" fmla="*/ 5911669 w 7983452"/>
                <a:gd name="connsiteY5" fmla="*/ 904292 h 2686008"/>
                <a:gd name="connsiteX6" fmla="*/ 6984776 w 7983452"/>
                <a:gd name="connsiteY6" fmla="*/ 1067283 h 2686008"/>
                <a:gd name="connsiteX7" fmla="*/ 7200800 w 7983452"/>
                <a:gd name="connsiteY7" fmla="*/ 1643347 h 2686008"/>
                <a:gd name="connsiteX8" fmla="*/ 5551629 w 7983452"/>
                <a:gd name="connsiteY8" fmla="*/ 1768389 h 2686008"/>
                <a:gd name="connsiteX9" fmla="*/ 4111469 w 7983452"/>
                <a:gd name="connsiteY9" fmla="*/ 1840397 h 2686008"/>
                <a:gd name="connsiteX10" fmla="*/ 2095245 w 7983452"/>
                <a:gd name="connsiteY10" fmla="*/ 1768388 h 2686008"/>
                <a:gd name="connsiteX11" fmla="*/ 799101 w 7983452"/>
                <a:gd name="connsiteY11" fmla="*/ 1336340 h 2686008"/>
                <a:gd name="connsiteX12" fmla="*/ 151029 w 7983452"/>
                <a:gd name="connsiteY12" fmla="*/ 1120316 h 2686008"/>
                <a:gd name="connsiteX0" fmla="*/ 151029 w 7983452"/>
                <a:gd name="connsiteY0" fmla="*/ 1120316 h 2686008"/>
                <a:gd name="connsiteX1" fmla="*/ 1303157 w 7983452"/>
                <a:gd name="connsiteY1" fmla="*/ 688268 h 2686008"/>
                <a:gd name="connsiteX2" fmla="*/ 2455284 w 7983452"/>
                <a:gd name="connsiteY2" fmla="*/ 472244 h 2686008"/>
                <a:gd name="connsiteX3" fmla="*/ 3600400 w 7983452"/>
                <a:gd name="connsiteY3" fmla="*/ 635235 h 2686008"/>
                <a:gd name="connsiteX4" fmla="*/ 4896544 w 7983452"/>
                <a:gd name="connsiteY4" fmla="*/ 563227 h 2686008"/>
                <a:gd name="connsiteX5" fmla="*/ 5904656 w 7983452"/>
                <a:gd name="connsiteY5" fmla="*/ 707243 h 2686008"/>
                <a:gd name="connsiteX6" fmla="*/ 6984776 w 7983452"/>
                <a:gd name="connsiteY6" fmla="*/ 1067283 h 2686008"/>
                <a:gd name="connsiteX7" fmla="*/ 7200800 w 7983452"/>
                <a:gd name="connsiteY7" fmla="*/ 1643347 h 2686008"/>
                <a:gd name="connsiteX8" fmla="*/ 5551629 w 7983452"/>
                <a:gd name="connsiteY8" fmla="*/ 1768389 h 2686008"/>
                <a:gd name="connsiteX9" fmla="*/ 4111469 w 7983452"/>
                <a:gd name="connsiteY9" fmla="*/ 1840397 h 2686008"/>
                <a:gd name="connsiteX10" fmla="*/ 2095245 w 7983452"/>
                <a:gd name="connsiteY10" fmla="*/ 1768388 h 2686008"/>
                <a:gd name="connsiteX11" fmla="*/ 799101 w 7983452"/>
                <a:gd name="connsiteY11" fmla="*/ 1336340 h 2686008"/>
                <a:gd name="connsiteX12" fmla="*/ 151029 w 7983452"/>
                <a:gd name="connsiteY12" fmla="*/ 1120316 h 2686008"/>
                <a:gd name="connsiteX0" fmla="*/ 151029 w 8018166"/>
                <a:gd name="connsiteY0" fmla="*/ 1120316 h 2686008"/>
                <a:gd name="connsiteX1" fmla="*/ 1303157 w 8018166"/>
                <a:gd name="connsiteY1" fmla="*/ 688268 h 2686008"/>
                <a:gd name="connsiteX2" fmla="*/ 2455284 w 8018166"/>
                <a:gd name="connsiteY2" fmla="*/ 472244 h 2686008"/>
                <a:gd name="connsiteX3" fmla="*/ 3600400 w 8018166"/>
                <a:gd name="connsiteY3" fmla="*/ 635235 h 2686008"/>
                <a:gd name="connsiteX4" fmla="*/ 4896544 w 8018166"/>
                <a:gd name="connsiteY4" fmla="*/ 563227 h 2686008"/>
                <a:gd name="connsiteX5" fmla="*/ 5904656 w 8018166"/>
                <a:gd name="connsiteY5" fmla="*/ 707243 h 2686008"/>
                <a:gd name="connsiteX6" fmla="*/ 7200800 w 8018166"/>
                <a:gd name="connsiteY6" fmla="*/ 923267 h 2686008"/>
                <a:gd name="connsiteX7" fmla="*/ 7200800 w 8018166"/>
                <a:gd name="connsiteY7" fmla="*/ 1643347 h 2686008"/>
                <a:gd name="connsiteX8" fmla="*/ 5551629 w 8018166"/>
                <a:gd name="connsiteY8" fmla="*/ 1768389 h 2686008"/>
                <a:gd name="connsiteX9" fmla="*/ 4111469 w 8018166"/>
                <a:gd name="connsiteY9" fmla="*/ 1840397 h 2686008"/>
                <a:gd name="connsiteX10" fmla="*/ 2095245 w 8018166"/>
                <a:gd name="connsiteY10" fmla="*/ 1768388 h 2686008"/>
                <a:gd name="connsiteX11" fmla="*/ 799101 w 8018166"/>
                <a:gd name="connsiteY11" fmla="*/ 1336340 h 2686008"/>
                <a:gd name="connsiteX12" fmla="*/ 151029 w 8018166"/>
                <a:gd name="connsiteY12" fmla="*/ 1120316 h 2686008"/>
                <a:gd name="connsiteX0" fmla="*/ 151029 w 8018166"/>
                <a:gd name="connsiteY0" fmla="*/ 1120316 h 2686008"/>
                <a:gd name="connsiteX1" fmla="*/ 1303157 w 8018166"/>
                <a:gd name="connsiteY1" fmla="*/ 688268 h 2686008"/>
                <a:gd name="connsiteX2" fmla="*/ 2455284 w 8018166"/>
                <a:gd name="connsiteY2" fmla="*/ 472244 h 2686008"/>
                <a:gd name="connsiteX3" fmla="*/ 3600400 w 8018166"/>
                <a:gd name="connsiteY3" fmla="*/ 635235 h 2686008"/>
                <a:gd name="connsiteX4" fmla="*/ 4896544 w 8018166"/>
                <a:gd name="connsiteY4" fmla="*/ 563227 h 2686008"/>
                <a:gd name="connsiteX5" fmla="*/ 5904656 w 8018166"/>
                <a:gd name="connsiteY5" fmla="*/ 707243 h 2686008"/>
                <a:gd name="connsiteX6" fmla="*/ 7200800 w 8018166"/>
                <a:gd name="connsiteY6" fmla="*/ 923267 h 2686008"/>
                <a:gd name="connsiteX7" fmla="*/ 7200800 w 8018166"/>
                <a:gd name="connsiteY7" fmla="*/ 1643347 h 2686008"/>
                <a:gd name="connsiteX8" fmla="*/ 5551629 w 8018166"/>
                <a:gd name="connsiteY8" fmla="*/ 1768389 h 2686008"/>
                <a:gd name="connsiteX9" fmla="*/ 4111469 w 8018166"/>
                <a:gd name="connsiteY9" fmla="*/ 1840397 h 2686008"/>
                <a:gd name="connsiteX10" fmla="*/ 2095245 w 8018166"/>
                <a:gd name="connsiteY10" fmla="*/ 1768388 h 2686008"/>
                <a:gd name="connsiteX11" fmla="*/ 799101 w 8018166"/>
                <a:gd name="connsiteY11" fmla="*/ 1336340 h 2686008"/>
                <a:gd name="connsiteX12" fmla="*/ 151029 w 8018166"/>
                <a:gd name="connsiteY12" fmla="*/ 1120316 h 2686008"/>
                <a:gd name="connsiteX0" fmla="*/ 151029 w 8018166"/>
                <a:gd name="connsiteY0" fmla="*/ 1120316 h 2686008"/>
                <a:gd name="connsiteX1" fmla="*/ 1303157 w 8018166"/>
                <a:gd name="connsiteY1" fmla="*/ 688268 h 2686008"/>
                <a:gd name="connsiteX2" fmla="*/ 2455284 w 8018166"/>
                <a:gd name="connsiteY2" fmla="*/ 472244 h 2686008"/>
                <a:gd name="connsiteX3" fmla="*/ 3600400 w 8018166"/>
                <a:gd name="connsiteY3" fmla="*/ 635235 h 2686008"/>
                <a:gd name="connsiteX4" fmla="*/ 4896544 w 8018166"/>
                <a:gd name="connsiteY4" fmla="*/ 563227 h 2686008"/>
                <a:gd name="connsiteX5" fmla="*/ 5904656 w 8018166"/>
                <a:gd name="connsiteY5" fmla="*/ 707243 h 2686008"/>
                <a:gd name="connsiteX6" fmla="*/ 7200800 w 8018166"/>
                <a:gd name="connsiteY6" fmla="*/ 923267 h 2686008"/>
                <a:gd name="connsiteX7" fmla="*/ 7200800 w 8018166"/>
                <a:gd name="connsiteY7" fmla="*/ 1643347 h 2686008"/>
                <a:gd name="connsiteX8" fmla="*/ 5551629 w 8018166"/>
                <a:gd name="connsiteY8" fmla="*/ 1768389 h 2686008"/>
                <a:gd name="connsiteX9" fmla="*/ 4111469 w 8018166"/>
                <a:gd name="connsiteY9" fmla="*/ 1840397 h 2686008"/>
                <a:gd name="connsiteX10" fmla="*/ 2095245 w 8018166"/>
                <a:gd name="connsiteY10" fmla="*/ 1768388 h 2686008"/>
                <a:gd name="connsiteX11" fmla="*/ 799101 w 8018166"/>
                <a:gd name="connsiteY11" fmla="*/ 1336340 h 2686008"/>
                <a:gd name="connsiteX12" fmla="*/ 151029 w 8018166"/>
                <a:gd name="connsiteY12" fmla="*/ 1120316 h 268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18166" h="2686008">
                  <a:moveTo>
                    <a:pt x="151029" y="1120316"/>
                  </a:moveTo>
                  <a:cubicBezTo>
                    <a:pt x="0" y="517824"/>
                    <a:pt x="843435" y="397482"/>
                    <a:pt x="1303157" y="688268"/>
                  </a:cubicBezTo>
                  <a:cubicBezTo>
                    <a:pt x="1844300" y="521882"/>
                    <a:pt x="1814008" y="203187"/>
                    <a:pt x="2455284" y="472244"/>
                  </a:cubicBezTo>
                  <a:cubicBezTo>
                    <a:pt x="2761969" y="331998"/>
                    <a:pt x="3268234" y="0"/>
                    <a:pt x="3600400" y="635235"/>
                  </a:cubicBezTo>
                  <a:cubicBezTo>
                    <a:pt x="4314318" y="168165"/>
                    <a:pt x="4579689" y="341201"/>
                    <a:pt x="4896544" y="563227"/>
                  </a:cubicBezTo>
                  <a:cubicBezTo>
                    <a:pt x="5209817" y="321364"/>
                    <a:pt x="5485939" y="316114"/>
                    <a:pt x="5904656" y="707243"/>
                  </a:cubicBezTo>
                  <a:cubicBezTo>
                    <a:pt x="6312617" y="379859"/>
                    <a:pt x="7177670" y="331030"/>
                    <a:pt x="7200800" y="923267"/>
                  </a:cubicBezTo>
                  <a:cubicBezTo>
                    <a:pt x="8018166" y="880616"/>
                    <a:pt x="7983452" y="1807632"/>
                    <a:pt x="7200800" y="1643347"/>
                  </a:cubicBezTo>
                  <a:cubicBezTo>
                    <a:pt x="6875498" y="2686008"/>
                    <a:pt x="5732063" y="2154255"/>
                    <a:pt x="5551629" y="1768389"/>
                  </a:cubicBezTo>
                  <a:cubicBezTo>
                    <a:pt x="5181026" y="2419374"/>
                    <a:pt x="4533620" y="2141749"/>
                    <a:pt x="4111469" y="1840397"/>
                  </a:cubicBezTo>
                  <a:cubicBezTo>
                    <a:pt x="3352520" y="2341774"/>
                    <a:pt x="2434222" y="2438423"/>
                    <a:pt x="2095245" y="1768388"/>
                  </a:cubicBezTo>
                  <a:cubicBezTo>
                    <a:pt x="815990" y="2313246"/>
                    <a:pt x="639028" y="1766887"/>
                    <a:pt x="799101" y="1336340"/>
                  </a:cubicBezTo>
                  <a:cubicBezTo>
                    <a:pt x="583077" y="1264332"/>
                    <a:pt x="267331" y="1493414"/>
                    <a:pt x="151029" y="112031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/>
                <a:t> </a:t>
              </a: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39" y="188639"/>
            <a:ext cx="4824536" cy="648073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ЗАЧЕМ ДНЯМ НЕДЕЛИ ИМЕНА?</a:t>
            </a:r>
          </a:p>
        </p:txBody>
      </p:sp>
      <p:grpSp>
        <p:nvGrpSpPr>
          <p:cNvPr id="8" name="Группа 9"/>
          <p:cNvGrpSpPr>
            <a:grpSpLocks/>
          </p:cNvGrpSpPr>
          <p:nvPr/>
        </p:nvGrpSpPr>
        <p:grpSpPr bwMode="auto">
          <a:xfrm>
            <a:off x="3920487" y="560710"/>
            <a:ext cx="1616075" cy="1728788"/>
            <a:chOff x="1824929" y="908720"/>
            <a:chExt cx="4261609" cy="4558955"/>
          </a:xfrm>
          <a:gradFill>
            <a:gsLst>
              <a:gs pos="0">
                <a:srgbClr val="FFF200"/>
              </a:gs>
              <a:gs pos="39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3500000" scaled="0"/>
          </a:gradFill>
        </p:grpSpPr>
        <p:sp>
          <p:nvSpPr>
            <p:cNvPr id="9" name="Полилиния 8"/>
            <p:cNvSpPr/>
            <p:nvPr/>
          </p:nvSpPr>
          <p:spPr>
            <a:xfrm rot="20265588">
              <a:off x="2641250" y="984075"/>
              <a:ext cx="1130289" cy="1821071"/>
            </a:xfrm>
            <a:custGeom>
              <a:avLst/>
              <a:gdLst>
                <a:gd name="connsiteX0" fmla="*/ 0 w 1728192"/>
                <a:gd name="connsiteY0" fmla="*/ 0 h 648072"/>
                <a:gd name="connsiteX1" fmla="*/ 1728192 w 1728192"/>
                <a:gd name="connsiteY1" fmla="*/ 0 h 648072"/>
                <a:gd name="connsiteX2" fmla="*/ 1728192 w 1728192"/>
                <a:gd name="connsiteY2" fmla="*/ 648072 h 648072"/>
                <a:gd name="connsiteX3" fmla="*/ 0 w 1728192"/>
                <a:gd name="connsiteY3" fmla="*/ 648072 h 648072"/>
                <a:gd name="connsiteX4" fmla="*/ 0 w 1728192"/>
                <a:gd name="connsiteY4" fmla="*/ 0 h 648072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0 w 1728192"/>
                <a:gd name="connsiteY3" fmla="*/ 648072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648072 w 1728192"/>
                <a:gd name="connsiteY3" fmla="*/ 1872208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576064 w 1728192"/>
                <a:gd name="connsiteY1" fmla="*/ 360040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0 h 1872208"/>
                <a:gd name="connsiteX1" fmla="*/ 432048 w 1728192"/>
                <a:gd name="connsiteY1" fmla="*/ 288032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1728192 w 1728192"/>
                <a:gd name="connsiteY3" fmla="*/ 216024 h 2088232"/>
                <a:gd name="connsiteX4" fmla="*/ 936104 w 1728192"/>
                <a:gd name="connsiteY4" fmla="*/ 2088232 h 2088232"/>
                <a:gd name="connsiteX5" fmla="*/ 648072 w 1728192"/>
                <a:gd name="connsiteY5" fmla="*/ 2088232 h 2088232"/>
                <a:gd name="connsiteX6" fmla="*/ 0 w 1728192"/>
                <a:gd name="connsiteY6" fmla="*/ 216024 h 2088232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864096 w 1728192"/>
                <a:gd name="connsiteY3" fmla="*/ 720080 h 2088232"/>
                <a:gd name="connsiteX4" fmla="*/ 1728192 w 1728192"/>
                <a:gd name="connsiteY4" fmla="*/ 216024 h 2088232"/>
                <a:gd name="connsiteX5" fmla="*/ 936104 w 1728192"/>
                <a:gd name="connsiteY5" fmla="*/ 2088232 h 2088232"/>
                <a:gd name="connsiteX6" fmla="*/ 648072 w 1728192"/>
                <a:gd name="connsiteY6" fmla="*/ 2088232 h 2088232"/>
                <a:gd name="connsiteX7" fmla="*/ 0 w 1728192"/>
                <a:gd name="connsiteY7" fmla="*/ 216024 h 2088232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728192 w 1728192"/>
                <a:gd name="connsiteY5" fmla="*/ 288032 h 2160240"/>
                <a:gd name="connsiteX6" fmla="*/ 936104 w 1728192"/>
                <a:gd name="connsiteY6" fmla="*/ 2160240 h 2160240"/>
                <a:gd name="connsiteX7" fmla="*/ 648072 w 1728192"/>
                <a:gd name="connsiteY7" fmla="*/ 2160240 h 2160240"/>
                <a:gd name="connsiteX8" fmla="*/ 0 w 1728192"/>
                <a:gd name="connsiteY8" fmla="*/ 288032 h 2160240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224136 w 1728192"/>
                <a:gd name="connsiteY5" fmla="*/ 792088 h 2160240"/>
                <a:gd name="connsiteX6" fmla="*/ 1728192 w 1728192"/>
                <a:gd name="connsiteY6" fmla="*/ 288032 h 2160240"/>
                <a:gd name="connsiteX7" fmla="*/ 936104 w 1728192"/>
                <a:gd name="connsiteY7" fmla="*/ 2160240 h 2160240"/>
                <a:gd name="connsiteX8" fmla="*/ 648072 w 1728192"/>
                <a:gd name="connsiteY8" fmla="*/ 2160240 h 2160240"/>
                <a:gd name="connsiteX9" fmla="*/ 0 w 1728192"/>
                <a:gd name="connsiteY9" fmla="*/ 288032 h 2160240"/>
                <a:gd name="connsiteX0" fmla="*/ 0 w 1584176"/>
                <a:gd name="connsiteY0" fmla="*/ 288032 h 2160240"/>
                <a:gd name="connsiteX1" fmla="*/ 288032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0 w 1584176"/>
                <a:gd name="connsiteY0" fmla="*/ 288032 h 2160240"/>
                <a:gd name="connsiteX1" fmla="*/ 432048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9" fmla="*/ 720080 w 1584176"/>
                <a:gd name="connsiteY9" fmla="*/ 792088 h 2160240"/>
                <a:gd name="connsiteX0" fmla="*/ 720080 w 1584176"/>
                <a:gd name="connsiteY0" fmla="*/ 628640 h 1996792"/>
                <a:gd name="connsiteX1" fmla="*/ 1080120 w 1584176"/>
                <a:gd name="connsiteY1" fmla="*/ 628640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8" fmla="*/ 720080 w 1584176"/>
                <a:gd name="connsiteY8" fmla="*/ 628640 h 1996792"/>
                <a:gd name="connsiteX0" fmla="*/ 720080 w 1584176"/>
                <a:gd name="connsiteY0" fmla="*/ 86409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8" fmla="*/ 720080 w 1584176"/>
                <a:gd name="connsiteY8" fmla="*/ 864096 h 2232248"/>
                <a:gd name="connsiteX0" fmla="*/ 595496 w 1584176"/>
                <a:gd name="connsiteY0" fmla="*/ 23545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0" fmla="*/ 595496 w 1584176"/>
                <a:gd name="connsiteY0" fmla="*/ 0 h 1996792"/>
                <a:gd name="connsiteX1" fmla="*/ 864096 w 1584176"/>
                <a:gd name="connsiteY1" fmla="*/ 700648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0" fmla="*/ 595496 w 1224136"/>
                <a:gd name="connsiteY0" fmla="*/ 91440 h 2088232"/>
                <a:gd name="connsiteX1" fmla="*/ 864096 w 1224136"/>
                <a:gd name="connsiteY1" fmla="*/ 79208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115212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080120"/>
                <a:gd name="connsiteY0" fmla="*/ 163448 h 2160240"/>
                <a:gd name="connsiteX1" fmla="*/ 720080 w 1080120"/>
                <a:gd name="connsiteY1" fmla="*/ 1224136 h 2160240"/>
                <a:gd name="connsiteX2" fmla="*/ 1080120 w 1080120"/>
                <a:gd name="connsiteY2" fmla="*/ 0 h 2160240"/>
                <a:gd name="connsiteX3" fmla="*/ 792088 w 1080120"/>
                <a:gd name="connsiteY3" fmla="*/ 2160240 h 2160240"/>
                <a:gd name="connsiteX4" fmla="*/ 504056 w 1080120"/>
                <a:gd name="connsiteY4" fmla="*/ 2160240 h 2160240"/>
                <a:gd name="connsiteX5" fmla="*/ 0 w 1080120"/>
                <a:gd name="connsiteY5" fmla="*/ 288032 h 2160240"/>
                <a:gd name="connsiteX6" fmla="*/ 504056 w 1080120"/>
                <a:gd name="connsiteY6" fmla="*/ 1224136 h 2160240"/>
                <a:gd name="connsiteX7" fmla="*/ 595496 w 1080120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160240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1944216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088232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622491 w 1437301"/>
                <a:gd name="connsiteY6" fmla="*/ 806538 h 2160240"/>
                <a:gd name="connsiteX7" fmla="*/ 952677 w 1437301"/>
                <a:gd name="connsiteY7" fmla="*/ 163448 h 2160240"/>
                <a:gd name="connsiteX0" fmla="*/ 651776 w 1437301"/>
                <a:gd name="connsiteY0" fmla="*/ 0 h 2183080"/>
                <a:gd name="connsiteX1" fmla="*/ 1077261 w 1437301"/>
                <a:gd name="connsiteY1" fmla="*/ 1246976 h 2183080"/>
                <a:gd name="connsiteX2" fmla="*/ 1437301 w 1437301"/>
                <a:gd name="connsiteY2" fmla="*/ 22840 h 2183080"/>
                <a:gd name="connsiteX3" fmla="*/ 1149269 w 1437301"/>
                <a:gd name="connsiteY3" fmla="*/ 2111072 h 2183080"/>
                <a:gd name="connsiteX4" fmla="*/ 861237 w 1437301"/>
                <a:gd name="connsiteY4" fmla="*/ 2183080 h 2183080"/>
                <a:gd name="connsiteX5" fmla="*/ 0 w 1437301"/>
                <a:gd name="connsiteY5" fmla="*/ 204875 h 2183080"/>
                <a:gd name="connsiteX6" fmla="*/ 622491 w 1437301"/>
                <a:gd name="connsiteY6" fmla="*/ 829378 h 2183080"/>
                <a:gd name="connsiteX7" fmla="*/ 651776 w 1437301"/>
                <a:gd name="connsiteY7" fmla="*/ 0 h 2183080"/>
                <a:gd name="connsiteX0" fmla="*/ 651776 w 1437301"/>
                <a:gd name="connsiteY0" fmla="*/ 0 h 2183080"/>
                <a:gd name="connsiteX1" fmla="*/ 1077261 w 1437301"/>
                <a:gd name="connsiteY1" fmla="*/ 1246976 h 2183080"/>
                <a:gd name="connsiteX2" fmla="*/ 1437301 w 1437301"/>
                <a:gd name="connsiteY2" fmla="*/ 22840 h 2183080"/>
                <a:gd name="connsiteX3" fmla="*/ 1149269 w 1437301"/>
                <a:gd name="connsiteY3" fmla="*/ 2111072 h 2183080"/>
                <a:gd name="connsiteX4" fmla="*/ 861237 w 1437301"/>
                <a:gd name="connsiteY4" fmla="*/ 2183080 h 2183080"/>
                <a:gd name="connsiteX5" fmla="*/ 0 w 1437301"/>
                <a:gd name="connsiteY5" fmla="*/ 204875 h 2183080"/>
                <a:gd name="connsiteX6" fmla="*/ 622491 w 1437301"/>
                <a:gd name="connsiteY6" fmla="*/ 829378 h 2183080"/>
                <a:gd name="connsiteX7" fmla="*/ 651776 w 1437301"/>
                <a:gd name="connsiteY7" fmla="*/ 0 h 2183080"/>
                <a:gd name="connsiteX0" fmla="*/ 651776 w 1437301"/>
                <a:gd name="connsiteY0" fmla="*/ 136114 h 2319194"/>
                <a:gd name="connsiteX1" fmla="*/ 1077261 w 1437301"/>
                <a:gd name="connsiteY1" fmla="*/ 1383090 h 2319194"/>
                <a:gd name="connsiteX2" fmla="*/ 1437301 w 1437301"/>
                <a:gd name="connsiteY2" fmla="*/ 158954 h 2319194"/>
                <a:gd name="connsiteX3" fmla="*/ 1149269 w 1437301"/>
                <a:gd name="connsiteY3" fmla="*/ 2247186 h 2319194"/>
                <a:gd name="connsiteX4" fmla="*/ 861237 w 1437301"/>
                <a:gd name="connsiteY4" fmla="*/ 2319194 h 2319194"/>
                <a:gd name="connsiteX5" fmla="*/ 0 w 1437301"/>
                <a:gd name="connsiteY5" fmla="*/ 340989 h 2319194"/>
                <a:gd name="connsiteX6" fmla="*/ 622491 w 1437301"/>
                <a:gd name="connsiteY6" fmla="*/ 965492 h 2319194"/>
                <a:gd name="connsiteX7" fmla="*/ 417117 w 1437301"/>
                <a:gd name="connsiteY7" fmla="*/ 472146 h 2319194"/>
                <a:gd name="connsiteX8" fmla="*/ 651776 w 1437301"/>
                <a:gd name="connsiteY8" fmla="*/ 136114 h 2319194"/>
                <a:gd name="connsiteX0" fmla="*/ 651776 w 1437301"/>
                <a:gd name="connsiteY0" fmla="*/ 136115 h 2319195"/>
                <a:gd name="connsiteX1" fmla="*/ 1077261 w 1437301"/>
                <a:gd name="connsiteY1" fmla="*/ 1383091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7301" h="2319195">
                  <a:moveTo>
                    <a:pt x="651776" y="136115"/>
                  </a:moveTo>
                  <a:cubicBezTo>
                    <a:pt x="967230" y="534122"/>
                    <a:pt x="947350" y="525805"/>
                    <a:pt x="1089178" y="941464"/>
                  </a:cubicBezTo>
                  <a:lnTo>
                    <a:pt x="1437301" y="158955"/>
                  </a:lnTo>
                  <a:cubicBezTo>
                    <a:pt x="1363379" y="1291507"/>
                    <a:pt x="1005716" y="1183564"/>
                    <a:pt x="1149269" y="2247187"/>
                  </a:cubicBezTo>
                  <a:lnTo>
                    <a:pt x="861237" y="2319195"/>
                  </a:lnTo>
                  <a:cubicBezTo>
                    <a:pt x="310890" y="1029981"/>
                    <a:pt x="693155" y="1438396"/>
                    <a:pt x="0" y="340990"/>
                  </a:cubicBezTo>
                  <a:cubicBezTo>
                    <a:pt x="422530" y="663627"/>
                    <a:pt x="335412" y="618126"/>
                    <a:pt x="622491" y="965493"/>
                  </a:cubicBezTo>
                  <a:cubicBezTo>
                    <a:pt x="728907" y="1003061"/>
                    <a:pt x="774925" y="663690"/>
                    <a:pt x="779806" y="525461"/>
                  </a:cubicBezTo>
                  <a:cubicBezTo>
                    <a:pt x="784687" y="387232"/>
                    <a:pt x="578648" y="0"/>
                    <a:pt x="651776" y="13611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 rot="17303418">
              <a:off x="2147258" y="1750201"/>
              <a:ext cx="1038219" cy="1682875"/>
            </a:xfrm>
            <a:custGeom>
              <a:avLst/>
              <a:gdLst>
                <a:gd name="connsiteX0" fmla="*/ 0 w 1728192"/>
                <a:gd name="connsiteY0" fmla="*/ 0 h 648072"/>
                <a:gd name="connsiteX1" fmla="*/ 1728192 w 1728192"/>
                <a:gd name="connsiteY1" fmla="*/ 0 h 648072"/>
                <a:gd name="connsiteX2" fmla="*/ 1728192 w 1728192"/>
                <a:gd name="connsiteY2" fmla="*/ 648072 h 648072"/>
                <a:gd name="connsiteX3" fmla="*/ 0 w 1728192"/>
                <a:gd name="connsiteY3" fmla="*/ 648072 h 648072"/>
                <a:gd name="connsiteX4" fmla="*/ 0 w 1728192"/>
                <a:gd name="connsiteY4" fmla="*/ 0 h 648072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0 w 1728192"/>
                <a:gd name="connsiteY3" fmla="*/ 648072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648072 w 1728192"/>
                <a:gd name="connsiteY3" fmla="*/ 1872208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576064 w 1728192"/>
                <a:gd name="connsiteY1" fmla="*/ 360040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0 h 1872208"/>
                <a:gd name="connsiteX1" fmla="*/ 432048 w 1728192"/>
                <a:gd name="connsiteY1" fmla="*/ 288032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1728192 w 1728192"/>
                <a:gd name="connsiteY3" fmla="*/ 216024 h 2088232"/>
                <a:gd name="connsiteX4" fmla="*/ 936104 w 1728192"/>
                <a:gd name="connsiteY4" fmla="*/ 2088232 h 2088232"/>
                <a:gd name="connsiteX5" fmla="*/ 648072 w 1728192"/>
                <a:gd name="connsiteY5" fmla="*/ 2088232 h 2088232"/>
                <a:gd name="connsiteX6" fmla="*/ 0 w 1728192"/>
                <a:gd name="connsiteY6" fmla="*/ 216024 h 2088232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864096 w 1728192"/>
                <a:gd name="connsiteY3" fmla="*/ 720080 h 2088232"/>
                <a:gd name="connsiteX4" fmla="*/ 1728192 w 1728192"/>
                <a:gd name="connsiteY4" fmla="*/ 216024 h 2088232"/>
                <a:gd name="connsiteX5" fmla="*/ 936104 w 1728192"/>
                <a:gd name="connsiteY5" fmla="*/ 2088232 h 2088232"/>
                <a:gd name="connsiteX6" fmla="*/ 648072 w 1728192"/>
                <a:gd name="connsiteY6" fmla="*/ 2088232 h 2088232"/>
                <a:gd name="connsiteX7" fmla="*/ 0 w 1728192"/>
                <a:gd name="connsiteY7" fmla="*/ 216024 h 2088232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728192 w 1728192"/>
                <a:gd name="connsiteY5" fmla="*/ 288032 h 2160240"/>
                <a:gd name="connsiteX6" fmla="*/ 936104 w 1728192"/>
                <a:gd name="connsiteY6" fmla="*/ 2160240 h 2160240"/>
                <a:gd name="connsiteX7" fmla="*/ 648072 w 1728192"/>
                <a:gd name="connsiteY7" fmla="*/ 2160240 h 2160240"/>
                <a:gd name="connsiteX8" fmla="*/ 0 w 1728192"/>
                <a:gd name="connsiteY8" fmla="*/ 288032 h 2160240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224136 w 1728192"/>
                <a:gd name="connsiteY5" fmla="*/ 792088 h 2160240"/>
                <a:gd name="connsiteX6" fmla="*/ 1728192 w 1728192"/>
                <a:gd name="connsiteY6" fmla="*/ 288032 h 2160240"/>
                <a:gd name="connsiteX7" fmla="*/ 936104 w 1728192"/>
                <a:gd name="connsiteY7" fmla="*/ 2160240 h 2160240"/>
                <a:gd name="connsiteX8" fmla="*/ 648072 w 1728192"/>
                <a:gd name="connsiteY8" fmla="*/ 2160240 h 2160240"/>
                <a:gd name="connsiteX9" fmla="*/ 0 w 1728192"/>
                <a:gd name="connsiteY9" fmla="*/ 288032 h 2160240"/>
                <a:gd name="connsiteX0" fmla="*/ 0 w 1584176"/>
                <a:gd name="connsiteY0" fmla="*/ 288032 h 2160240"/>
                <a:gd name="connsiteX1" fmla="*/ 288032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0 w 1584176"/>
                <a:gd name="connsiteY0" fmla="*/ 288032 h 2160240"/>
                <a:gd name="connsiteX1" fmla="*/ 432048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9" fmla="*/ 720080 w 1584176"/>
                <a:gd name="connsiteY9" fmla="*/ 792088 h 2160240"/>
                <a:gd name="connsiteX0" fmla="*/ 720080 w 1584176"/>
                <a:gd name="connsiteY0" fmla="*/ 628640 h 1996792"/>
                <a:gd name="connsiteX1" fmla="*/ 1080120 w 1584176"/>
                <a:gd name="connsiteY1" fmla="*/ 628640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8" fmla="*/ 720080 w 1584176"/>
                <a:gd name="connsiteY8" fmla="*/ 628640 h 1996792"/>
                <a:gd name="connsiteX0" fmla="*/ 720080 w 1584176"/>
                <a:gd name="connsiteY0" fmla="*/ 86409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8" fmla="*/ 720080 w 1584176"/>
                <a:gd name="connsiteY8" fmla="*/ 864096 h 2232248"/>
                <a:gd name="connsiteX0" fmla="*/ 595496 w 1584176"/>
                <a:gd name="connsiteY0" fmla="*/ 23545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0" fmla="*/ 595496 w 1584176"/>
                <a:gd name="connsiteY0" fmla="*/ 0 h 1996792"/>
                <a:gd name="connsiteX1" fmla="*/ 864096 w 1584176"/>
                <a:gd name="connsiteY1" fmla="*/ 700648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0" fmla="*/ 595496 w 1224136"/>
                <a:gd name="connsiteY0" fmla="*/ 91440 h 2088232"/>
                <a:gd name="connsiteX1" fmla="*/ 864096 w 1224136"/>
                <a:gd name="connsiteY1" fmla="*/ 79208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115212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080120"/>
                <a:gd name="connsiteY0" fmla="*/ 163448 h 2160240"/>
                <a:gd name="connsiteX1" fmla="*/ 720080 w 1080120"/>
                <a:gd name="connsiteY1" fmla="*/ 1224136 h 2160240"/>
                <a:gd name="connsiteX2" fmla="*/ 1080120 w 1080120"/>
                <a:gd name="connsiteY2" fmla="*/ 0 h 2160240"/>
                <a:gd name="connsiteX3" fmla="*/ 792088 w 1080120"/>
                <a:gd name="connsiteY3" fmla="*/ 2160240 h 2160240"/>
                <a:gd name="connsiteX4" fmla="*/ 504056 w 1080120"/>
                <a:gd name="connsiteY4" fmla="*/ 2160240 h 2160240"/>
                <a:gd name="connsiteX5" fmla="*/ 0 w 1080120"/>
                <a:gd name="connsiteY5" fmla="*/ 288032 h 2160240"/>
                <a:gd name="connsiteX6" fmla="*/ 504056 w 1080120"/>
                <a:gd name="connsiteY6" fmla="*/ 1224136 h 2160240"/>
                <a:gd name="connsiteX7" fmla="*/ 595496 w 1080120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160240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1944216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088232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110391"/>
                <a:gd name="connsiteY0" fmla="*/ 146302 h 2143094"/>
                <a:gd name="connsiteX1" fmla="*/ 648072 w 1110391"/>
                <a:gd name="connsiteY1" fmla="*/ 1206990 h 2143094"/>
                <a:gd name="connsiteX2" fmla="*/ 1110391 w 1110391"/>
                <a:gd name="connsiteY2" fmla="*/ 0 h 2143094"/>
                <a:gd name="connsiteX3" fmla="*/ 720080 w 1110391"/>
                <a:gd name="connsiteY3" fmla="*/ 2071086 h 2143094"/>
                <a:gd name="connsiteX4" fmla="*/ 432048 w 1110391"/>
                <a:gd name="connsiteY4" fmla="*/ 2143094 h 2143094"/>
                <a:gd name="connsiteX5" fmla="*/ 0 w 1110391"/>
                <a:gd name="connsiteY5" fmla="*/ 270886 h 2143094"/>
                <a:gd name="connsiteX6" fmla="*/ 432048 w 1110391"/>
                <a:gd name="connsiteY6" fmla="*/ 1206990 h 2143094"/>
                <a:gd name="connsiteX7" fmla="*/ 523488 w 1110391"/>
                <a:gd name="connsiteY7" fmla="*/ 146302 h 2143094"/>
                <a:gd name="connsiteX0" fmla="*/ 523488 w 1154197"/>
                <a:gd name="connsiteY0" fmla="*/ 146302 h 2143094"/>
                <a:gd name="connsiteX1" fmla="*/ 648072 w 1154197"/>
                <a:gd name="connsiteY1" fmla="*/ 1206990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432048 w 1154197"/>
                <a:gd name="connsiteY6" fmla="*/ 1206990 h 2143094"/>
                <a:gd name="connsiteX7" fmla="*/ 523488 w 1154197"/>
                <a:gd name="connsiteY7" fmla="*/ 146302 h 2143094"/>
                <a:gd name="connsiteX0" fmla="*/ 523488 w 1154197"/>
                <a:gd name="connsiteY0" fmla="*/ 146302 h 2143094"/>
                <a:gd name="connsiteX1" fmla="*/ 648072 w 1154197"/>
                <a:gd name="connsiteY1" fmla="*/ 1206990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432048 w 1154197"/>
                <a:gd name="connsiteY6" fmla="*/ 1206990 h 2143094"/>
                <a:gd name="connsiteX7" fmla="*/ 523488 w 1154197"/>
                <a:gd name="connsiteY7" fmla="*/ 146302 h 2143094"/>
                <a:gd name="connsiteX0" fmla="*/ 523488 w 1154197"/>
                <a:gd name="connsiteY0" fmla="*/ 146302 h 2143094"/>
                <a:gd name="connsiteX1" fmla="*/ 648072 w 1154197"/>
                <a:gd name="connsiteY1" fmla="*/ 1206990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432048 w 1154197"/>
                <a:gd name="connsiteY6" fmla="*/ 1206990 h 2143094"/>
                <a:gd name="connsiteX7" fmla="*/ 523488 w 1154197"/>
                <a:gd name="connsiteY7" fmla="*/ 146302 h 2143094"/>
                <a:gd name="connsiteX0" fmla="*/ 356609 w 1154197"/>
                <a:gd name="connsiteY0" fmla="*/ 347189 h 2143094"/>
                <a:gd name="connsiteX1" fmla="*/ 648072 w 1154197"/>
                <a:gd name="connsiteY1" fmla="*/ 1206990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432048 w 1154197"/>
                <a:gd name="connsiteY6" fmla="*/ 1206990 h 2143094"/>
                <a:gd name="connsiteX7" fmla="*/ 356609 w 1154197"/>
                <a:gd name="connsiteY7" fmla="*/ 347189 h 2143094"/>
                <a:gd name="connsiteX0" fmla="*/ 617507 w 1154197"/>
                <a:gd name="connsiteY0" fmla="*/ 260447 h 2143094"/>
                <a:gd name="connsiteX1" fmla="*/ 648072 w 1154197"/>
                <a:gd name="connsiteY1" fmla="*/ 1206990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432048 w 1154197"/>
                <a:gd name="connsiteY6" fmla="*/ 1206990 h 2143094"/>
                <a:gd name="connsiteX7" fmla="*/ 617507 w 1154197"/>
                <a:gd name="connsiteY7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432048 w 1154197"/>
                <a:gd name="connsiteY6" fmla="*/ 1206990 h 2143094"/>
                <a:gd name="connsiteX7" fmla="*/ 617507 w 1154197"/>
                <a:gd name="connsiteY7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385297 w 1154197"/>
                <a:gd name="connsiteY6" fmla="*/ 723966 h 2143094"/>
                <a:gd name="connsiteX7" fmla="*/ 617507 w 1154197"/>
                <a:gd name="connsiteY7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385297 w 1154197"/>
                <a:gd name="connsiteY6" fmla="*/ 723966 h 2143094"/>
                <a:gd name="connsiteX7" fmla="*/ 617507 w 1154197"/>
                <a:gd name="connsiteY7" fmla="*/ 260447 h 2143094"/>
                <a:gd name="connsiteX0" fmla="*/ 638128 w 1174818"/>
                <a:gd name="connsiteY0" fmla="*/ 260447 h 2143094"/>
                <a:gd name="connsiteX1" fmla="*/ 869661 w 1174818"/>
                <a:gd name="connsiteY1" fmla="*/ 666365 h 2143094"/>
                <a:gd name="connsiteX2" fmla="*/ 1131012 w 1174818"/>
                <a:gd name="connsiteY2" fmla="*/ 0 h 2143094"/>
                <a:gd name="connsiteX3" fmla="*/ 740701 w 1174818"/>
                <a:gd name="connsiteY3" fmla="*/ 2071086 h 2143094"/>
                <a:gd name="connsiteX4" fmla="*/ 452669 w 1174818"/>
                <a:gd name="connsiteY4" fmla="*/ 2143094 h 2143094"/>
                <a:gd name="connsiteX5" fmla="*/ 0 w 1174818"/>
                <a:gd name="connsiteY5" fmla="*/ 955499 h 2143094"/>
                <a:gd name="connsiteX6" fmla="*/ 20621 w 1174818"/>
                <a:gd name="connsiteY6" fmla="*/ 270886 h 2143094"/>
                <a:gd name="connsiteX7" fmla="*/ 405918 w 1174818"/>
                <a:gd name="connsiteY7" fmla="*/ 723966 h 2143094"/>
                <a:gd name="connsiteX8" fmla="*/ 638128 w 1174818"/>
                <a:gd name="connsiteY8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385297 w 1154197"/>
                <a:gd name="connsiteY6" fmla="*/ 723966 h 2143094"/>
                <a:gd name="connsiteX7" fmla="*/ 617507 w 1154197"/>
                <a:gd name="connsiteY7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385297 w 1154197"/>
                <a:gd name="connsiteY6" fmla="*/ 723966 h 2143094"/>
                <a:gd name="connsiteX7" fmla="*/ 617507 w 1154197"/>
                <a:gd name="connsiteY7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385297 w 1154197"/>
                <a:gd name="connsiteY6" fmla="*/ 723966 h 2143094"/>
                <a:gd name="connsiteX7" fmla="*/ 617507 w 1154197"/>
                <a:gd name="connsiteY7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529864 w 1154197"/>
                <a:gd name="connsiteY6" fmla="*/ 1158797 h 2143094"/>
                <a:gd name="connsiteX7" fmla="*/ 617507 w 1154197"/>
                <a:gd name="connsiteY7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529864 w 1154197"/>
                <a:gd name="connsiteY6" fmla="*/ 1158797 h 2143094"/>
                <a:gd name="connsiteX7" fmla="*/ 617507 w 1154197"/>
                <a:gd name="connsiteY7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529864 w 1154197"/>
                <a:gd name="connsiteY6" fmla="*/ 1158797 h 2143094"/>
                <a:gd name="connsiteX7" fmla="*/ 617507 w 1154197"/>
                <a:gd name="connsiteY7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529864 w 1154197"/>
                <a:gd name="connsiteY6" fmla="*/ 1158797 h 2143094"/>
                <a:gd name="connsiteX7" fmla="*/ 617507 w 1154197"/>
                <a:gd name="connsiteY7" fmla="*/ 260447 h 2143094"/>
                <a:gd name="connsiteX0" fmla="*/ 356835 w 1154197"/>
                <a:gd name="connsiteY0" fmla="*/ 57376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529864 w 1154197"/>
                <a:gd name="connsiteY6" fmla="*/ 1158797 h 2143094"/>
                <a:gd name="connsiteX7" fmla="*/ 356835 w 1154197"/>
                <a:gd name="connsiteY7" fmla="*/ 57376 h 2143094"/>
                <a:gd name="connsiteX0" fmla="*/ 356835 w 1154197"/>
                <a:gd name="connsiteY0" fmla="*/ 57376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529864 w 1154197"/>
                <a:gd name="connsiteY6" fmla="*/ 1158797 h 2143094"/>
                <a:gd name="connsiteX7" fmla="*/ 356835 w 1154197"/>
                <a:gd name="connsiteY7" fmla="*/ 57376 h 2143094"/>
                <a:gd name="connsiteX0" fmla="*/ 356835 w 1154197"/>
                <a:gd name="connsiteY0" fmla="*/ 57376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529864 w 1154197"/>
                <a:gd name="connsiteY6" fmla="*/ 1158797 h 2143094"/>
                <a:gd name="connsiteX7" fmla="*/ 211590 w 1154197"/>
                <a:gd name="connsiteY7" fmla="*/ 491980 h 2143094"/>
                <a:gd name="connsiteX8" fmla="*/ 356835 w 1154197"/>
                <a:gd name="connsiteY8" fmla="*/ 57376 h 2143094"/>
                <a:gd name="connsiteX0" fmla="*/ 356835 w 1154197"/>
                <a:gd name="connsiteY0" fmla="*/ 57376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529864 w 1154197"/>
                <a:gd name="connsiteY6" fmla="*/ 1158797 h 2143094"/>
                <a:gd name="connsiteX7" fmla="*/ 501402 w 1154197"/>
                <a:gd name="connsiteY7" fmla="*/ 492207 h 2143094"/>
                <a:gd name="connsiteX8" fmla="*/ 356835 w 1154197"/>
                <a:gd name="connsiteY8" fmla="*/ 57376 h 2143094"/>
                <a:gd name="connsiteX0" fmla="*/ 356835 w 1154197"/>
                <a:gd name="connsiteY0" fmla="*/ 57376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529864 w 1154197"/>
                <a:gd name="connsiteY6" fmla="*/ 1158797 h 2143094"/>
                <a:gd name="connsiteX7" fmla="*/ 501402 w 1154197"/>
                <a:gd name="connsiteY7" fmla="*/ 492207 h 2143094"/>
                <a:gd name="connsiteX8" fmla="*/ 356835 w 1154197"/>
                <a:gd name="connsiteY8" fmla="*/ 57376 h 2143094"/>
                <a:gd name="connsiteX0" fmla="*/ 356835 w 1154197"/>
                <a:gd name="connsiteY0" fmla="*/ 57376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529864 w 1154197"/>
                <a:gd name="connsiteY6" fmla="*/ 1158797 h 2143094"/>
                <a:gd name="connsiteX7" fmla="*/ 501402 w 1154197"/>
                <a:gd name="connsiteY7" fmla="*/ 492207 h 2143094"/>
                <a:gd name="connsiteX8" fmla="*/ 356835 w 1154197"/>
                <a:gd name="connsiteY8" fmla="*/ 57376 h 2143094"/>
                <a:gd name="connsiteX0" fmla="*/ 356835 w 1318871"/>
                <a:gd name="connsiteY0" fmla="*/ 57376 h 2143094"/>
                <a:gd name="connsiteX1" fmla="*/ 849040 w 1318871"/>
                <a:gd name="connsiteY1" fmla="*/ 666365 h 2143094"/>
                <a:gd name="connsiteX2" fmla="*/ 1110391 w 1318871"/>
                <a:gd name="connsiteY2" fmla="*/ 0 h 2143094"/>
                <a:gd name="connsiteX3" fmla="*/ 720080 w 1318871"/>
                <a:gd name="connsiteY3" fmla="*/ 2071086 h 2143094"/>
                <a:gd name="connsiteX4" fmla="*/ 432048 w 1318871"/>
                <a:gd name="connsiteY4" fmla="*/ 2143094 h 2143094"/>
                <a:gd name="connsiteX5" fmla="*/ 0 w 1318871"/>
                <a:gd name="connsiteY5" fmla="*/ 270886 h 2143094"/>
                <a:gd name="connsiteX6" fmla="*/ 529864 w 1318871"/>
                <a:gd name="connsiteY6" fmla="*/ 1158797 h 2143094"/>
                <a:gd name="connsiteX7" fmla="*/ 501402 w 1318871"/>
                <a:gd name="connsiteY7" fmla="*/ 492207 h 2143094"/>
                <a:gd name="connsiteX8" fmla="*/ 356835 w 1318871"/>
                <a:gd name="connsiteY8" fmla="*/ 57376 h 214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8871" h="2143094">
                  <a:moveTo>
                    <a:pt x="356835" y="57376"/>
                  </a:moveTo>
                  <a:cubicBezTo>
                    <a:pt x="868016" y="457069"/>
                    <a:pt x="719748" y="585175"/>
                    <a:pt x="849040" y="666365"/>
                  </a:cubicBezTo>
                  <a:cubicBezTo>
                    <a:pt x="1003146" y="264035"/>
                    <a:pt x="849618" y="539396"/>
                    <a:pt x="1110391" y="0"/>
                  </a:cubicBezTo>
                  <a:cubicBezTo>
                    <a:pt x="1318871" y="903229"/>
                    <a:pt x="850184" y="1380724"/>
                    <a:pt x="720080" y="2071086"/>
                  </a:cubicBezTo>
                  <a:lnTo>
                    <a:pt x="432048" y="2143094"/>
                  </a:lnTo>
                  <a:cubicBezTo>
                    <a:pt x="288032" y="1519025"/>
                    <a:pt x="82168" y="1743308"/>
                    <a:pt x="0" y="270886"/>
                  </a:cubicBezTo>
                  <a:cubicBezTo>
                    <a:pt x="145323" y="781621"/>
                    <a:pt x="163104" y="853393"/>
                    <a:pt x="529864" y="1158797"/>
                  </a:cubicBezTo>
                  <a:cubicBezTo>
                    <a:pt x="600873" y="1175323"/>
                    <a:pt x="615245" y="805375"/>
                    <a:pt x="501402" y="492207"/>
                  </a:cubicBezTo>
                  <a:cubicBezTo>
                    <a:pt x="472564" y="308637"/>
                    <a:pt x="286337" y="7989"/>
                    <a:pt x="356835" y="5737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>
            <a:xfrm rot="3222096" flipH="1">
              <a:off x="4512490" y="1205980"/>
              <a:ext cx="1159625" cy="1988470"/>
            </a:xfrm>
            <a:custGeom>
              <a:avLst/>
              <a:gdLst>
                <a:gd name="connsiteX0" fmla="*/ 0 w 1728192"/>
                <a:gd name="connsiteY0" fmla="*/ 0 h 648072"/>
                <a:gd name="connsiteX1" fmla="*/ 1728192 w 1728192"/>
                <a:gd name="connsiteY1" fmla="*/ 0 h 648072"/>
                <a:gd name="connsiteX2" fmla="*/ 1728192 w 1728192"/>
                <a:gd name="connsiteY2" fmla="*/ 648072 h 648072"/>
                <a:gd name="connsiteX3" fmla="*/ 0 w 1728192"/>
                <a:gd name="connsiteY3" fmla="*/ 648072 h 648072"/>
                <a:gd name="connsiteX4" fmla="*/ 0 w 1728192"/>
                <a:gd name="connsiteY4" fmla="*/ 0 h 648072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0 w 1728192"/>
                <a:gd name="connsiteY3" fmla="*/ 648072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648072 w 1728192"/>
                <a:gd name="connsiteY3" fmla="*/ 1872208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576064 w 1728192"/>
                <a:gd name="connsiteY1" fmla="*/ 360040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0 h 1872208"/>
                <a:gd name="connsiteX1" fmla="*/ 432048 w 1728192"/>
                <a:gd name="connsiteY1" fmla="*/ 288032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1728192 w 1728192"/>
                <a:gd name="connsiteY3" fmla="*/ 216024 h 2088232"/>
                <a:gd name="connsiteX4" fmla="*/ 936104 w 1728192"/>
                <a:gd name="connsiteY4" fmla="*/ 2088232 h 2088232"/>
                <a:gd name="connsiteX5" fmla="*/ 648072 w 1728192"/>
                <a:gd name="connsiteY5" fmla="*/ 2088232 h 2088232"/>
                <a:gd name="connsiteX6" fmla="*/ 0 w 1728192"/>
                <a:gd name="connsiteY6" fmla="*/ 216024 h 2088232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864096 w 1728192"/>
                <a:gd name="connsiteY3" fmla="*/ 720080 h 2088232"/>
                <a:gd name="connsiteX4" fmla="*/ 1728192 w 1728192"/>
                <a:gd name="connsiteY4" fmla="*/ 216024 h 2088232"/>
                <a:gd name="connsiteX5" fmla="*/ 936104 w 1728192"/>
                <a:gd name="connsiteY5" fmla="*/ 2088232 h 2088232"/>
                <a:gd name="connsiteX6" fmla="*/ 648072 w 1728192"/>
                <a:gd name="connsiteY6" fmla="*/ 2088232 h 2088232"/>
                <a:gd name="connsiteX7" fmla="*/ 0 w 1728192"/>
                <a:gd name="connsiteY7" fmla="*/ 216024 h 2088232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728192 w 1728192"/>
                <a:gd name="connsiteY5" fmla="*/ 288032 h 2160240"/>
                <a:gd name="connsiteX6" fmla="*/ 936104 w 1728192"/>
                <a:gd name="connsiteY6" fmla="*/ 2160240 h 2160240"/>
                <a:gd name="connsiteX7" fmla="*/ 648072 w 1728192"/>
                <a:gd name="connsiteY7" fmla="*/ 2160240 h 2160240"/>
                <a:gd name="connsiteX8" fmla="*/ 0 w 1728192"/>
                <a:gd name="connsiteY8" fmla="*/ 288032 h 2160240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224136 w 1728192"/>
                <a:gd name="connsiteY5" fmla="*/ 792088 h 2160240"/>
                <a:gd name="connsiteX6" fmla="*/ 1728192 w 1728192"/>
                <a:gd name="connsiteY6" fmla="*/ 288032 h 2160240"/>
                <a:gd name="connsiteX7" fmla="*/ 936104 w 1728192"/>
                <a:gd name="connsiteY7" fmla="*/ 2160240 h 2160240"/>
                <a:gd name="connsiteX8" fmla="*/ 648072 w 1728192"/>
                <a:gd name="connsiteY8" fmla="*/ 2160240 h 2160240"/>
                <a:gd name="connsiteX9" fmla="*/ 0 w 1728192"/>
                <a:gd name="connsiteY9" fmla="*/ 288032 h 2160240"/>
                <a:gd name="connsiteX0" fmla="*/ 0 w 1584176"/>
                <a:gd name="connsiteY0" fmla="*/ 288032 h 2160240"/>
                <a:gd name="connsiteX1" fmla="*/ 288032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0 w 1584176"/>
                <a:gd name="connsiteY0" fmla="*/ 288032 h 2160240"/>
                <a:gd name="connsiteX1" fmla="*/ 432048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9" fmla="*/ 720080 w 1584176"/>
                <a:gd name="connsiteY9" fmla="*/ 792088 h 2160240"/>
                <a:gd name="connsiteX0" fmla="*/ 720080 w 1584176"/>
                <a:gd name="connsiteY0" fmla="*/ 628640 h 1996792"/>
                <a:gd name="connsiteX1" fmla="*/ 1080120 w 1584176"/>
                <a:gd name="connsiteY1" fmla="*/ 628640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8" fmla="*/ 720080 w 1584176"/>
                <a:gd name="connsiteY8" fmla="*/ 628640 h 1996792"/>
                <a:gd name="connsiteX0" fmla="*/ 720080 w 1584176"/>
                <a:gd name="connsiteY0" fmla="*/ 86409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8" fmla="*/ 720080 w 1584176"/>
                <a:gd name="connsiteY8" fmla="*/ 864096 h 2232248"/>
                <a:gd name="connsiteX0" fmla="*/ 595496 w 1584176"/>
                <a:gd name="connsiteY0" fmla="*/ 23545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0" fmla="*/ 595496 w 1584176"/>
                <a:gd name="connsiteY0" fmla="*/ 0 h 1996792"/>
                <a:gd name="connsiteX1" fmla="*/ 864096 w 1584176"/>
                <a:gd name="connsiteY1" fmla="*/ 700648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0" fmla="*/ 595496 w 1224136"/>
                <a:gd name="connsiteY0" fmla="*/ 91440 h 2088232"/>
                <a:gd name="connsiteX1" fmla="*/ 864096 w 1224136"/>
                <a:gd name="connsiteY1" fmla="*/ 79208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115212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080120"/>
                <a:gd name="connsiteY0" fmla="*/ 163448 h 2160240"/>
                <a:gd name="connsiteX1" fmla="*/ 720080 w 1080120"/>
                <a:gd name="connsiteY1" fmla="*/ 1224136 h 2160240"/>
                <a:gd name="connsiteX2" fmla="*/ 1080120 w 1080120"/>
                <a:gd name="connsiteY2" fmla="*/ 0 h 2160240"/>
                <a:gd name="connsiteX3" fmla="*/ 792088 w 1080120"/>
                <a:gd name="connsiteY3" fmla="*/ 2160240 h 2160240"/>
                <a:gd name="connsiteX4" fmla="*/ 504056 w 1080120"/>
                <a:gd name="connsiteY4" fmla="*/ 2160240 h 2160240"/>
                <a:gd name="connsiteX5" fmla="*/ 0 w 1080120"/>
                <a:gd name="connsiteY5" fmla="*/ 288032 h 2160240"/>
                <a:gd name="connsiteX6" fmla="*/ 504056 w 1080120"/>
                <a:gd name="connsiteY6" fmla="*/ 1224136 h 2160240"/>
                <a:gd name="connsiteX7" fmla="*/ 595496 w 1080120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160240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1944216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088232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110391"/>
                <a:gd name="connsiteY0" fmla="*/ 146302 h 2143094"/>
                <a:gd name="connsiteX1" fmla="*/ 648072 w 1110391"/>
                <a:gd name="connsiteY1" fmla="*/ 1206990 h 2143094"/>
                <a:gd name="connsiteX2" fmla="*/ 1110391 w 1110391"/>
                <a:gd name="connsiteY2" fmla="*/ 0 h 2143094"/>
                <a:gd name="connsiteX3" fmla="*/ 720080 w 1110391"/>
                <a:gd name="connsiteY3" fmla="*/ 2071086 h 2143094"/>
                <a:gd name="connsiteX4" fmla="*/ 432048 w 1110391"/>
                <a:gd name="connsiteY4" fmla="*/ 2143094 h 2143094"/>
                <a:gd name="connsiteX5" fmla="*/ 0 w 1110391"/>
                <a:gd name="connsiteY5" fmla="*/ 270886 h 2143094"/>
                <a:gd name="connsiteX6" fmla="*/ 432048 w 1110391"/>
                <a:gd name="connsiteY6" fmla="*/ 1206990 h 2143094"/>
                <a:gd name="connsiteX7" fmla="*/ 523488 w 1110391"/>
                <a:gd name="connsiteY7" fmla="*/ 146302 h 2143094"/>
                <a:gd name="connsiteX0" fmla="*/ 523488 w 1154197"/>
                <a:gd name="connsiteY0" fmla="*/ 146302 h 2143094"/>
                <a:gd name="connsiteX1" fmla="*/ 648072 w 1154197"/>
                <a:gd name="connsiteY1" fmla="*/ 1206990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432048 w 1154197"/>
                <a:gd name="connsiteY6" fmla="*/ 1206990 h 2143094"/>
                <a:gd name="connsiteX7" fmla="*/ 523488 w 1154197"/>
                <a:gd name="connsiteY7" fmla="*/ 146302 h 2143094"/>
                <a:gd name="connsiteX0" fmla="*/ 523488 w 1154197"/>
                <a:gd name="connsiteY0" fmla="*/ 146302 h 2143094"/>
                <a:gd name="connsiteX1" fmla="*/ 648072 w 1154197"/>
                <a:gd name="connsiteY1" fmla="*/ 1206990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432048 w 1154197"/>
                <a:gd name="connsiteY6" fmla="*/ 1206990 h 2143094"/>
                <a:gd name="connsiteX7" fmla="*/ 523488 w 1154197"/>
                <a:gd name="connsiteY7" fmla="*/ 146302 h 2143094"/>
                <a:gd name="connsiteX0" fmla="*/ 523488 w 1154197"/>
                <a:gd name="connsiteY0" fmla="*/ 146302 h 2143094"/>
                <a:gd name="connsiteX1" fmla="*/ 648072 w 1154197"/>
                <a:gd name="connsiteY1" fmla="*/ 1206990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432048 w 1154197"/>
                <a:gd name="connsiteY6" fmla="*/ 1206990 h 2143094"/>
                <a:gd name="connsiteX7" fmla="*/ 523488 w 1154197"/>
                <a:gd name="connsiteY7" fmla="*/ 146302 h 2143094"/>
                <a:gd name="connsiteX0" fmla="*/ 356609 w 1154197"/>
                <a:gd name="connsiteY0" fmla="*/ 347189 h 2143094"/>
                <a:gd name="connsiteX1" fmla="*/ 648072 w 1154197"/>
                <a:gd name="connsiteY1" fmla="*/ 1206990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432048 w 1154197"/>
                <a:gd name="connsiteY6" fmla="*/ 1206990 h 2143094"/>
                <a:gd name="connsiteX7" fmla="*/ 356609 w 1154197"/>
                <a:gd name="connsiteY7" fmla="*/ 347189 h 2143094"/>
                <a:gd name="connsiteX0" fmla="*/ 617507 w 1154197"/>
                <a:gd name="connsiteY0" fmla="*/ 260447 h 2143094"/>
                <a:gd name="connsiteX1" fmla="*/ 648072 w 1154197"/>
                <a:gd name="connsiteY1" fmla="*/ 1206990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432048 w 1154197"/>
                <a:gd name="connsiteY6" fmla="*/ 1206990 h 2143094"/>
                <a:gd name="connsiteX7" fmla="*/ 617507 w 1154197"/>
                <a:gd name="connsiteY7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432048 w 1154197"/>
                <a:gd name="connsiteY6" fmla="*/ 1206990 h 2143094"/>
                <a:gd name="connsiteX7" fmla="*/ 617507 w 1154197"/>
                <a:gd name="connsiteY7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385297 w 1154197"/>
                <a:gd name="connsiteY6" fmla="*/ 723966 h 2143094"/>
                <a:gd name="connsiteX7" fmla="*/ 617507 w 1154197"/>
                <a:gd name="connsiteY7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385297 w 1154197"/>
                <a:gd name="connsiteY6" fmla="*/ 723966 h 2143094"/>
                <a:gd name="connsiteX7" fmla="*/ 617507 w 1154197"/>
                <a:gd name="connsiteY7" fmla="*/ 260447 h 2143094"/>
                <a:gd name="connsiteX0" fmla="*/ 638128 w 1174818"/>
                <a:gd name="connsiteY0" fmla="*/ 260447 h 2143094"/>
                <a:gd name="connsiteX1" fmla="*/ 869661 w 1174818"/>
                <a:gd name="connsiteY1" fmla="*/ 666365 h 2143094"/>
                <a:gd name="connsiteX2" fmla="*/ 1131012 w 1174818"/>
                <a:gd name="connsiteY2" fmla="*/ 0 h 2143094"/>
                <a:gd name="connsiteX3" fmla="*/ 740701 w 1174818"/>
                <a:gd name="connsiteY3" fmla="*/ 2071086 h 2143094"/>
                <a:gd name="connsiteX4" fmla="*/ 452669 w 1174818"/>
                <a:gd name="connsiteY4" fmla="*/ 2143094 h 2143094"/>
                <a:gd name="connsiteX5" fmla="*/ 0 w 1174818"/>
                <a:gd name="connsiteY5" fmla="*/ 955499 h 2143094"/>
                <a:gd name="connsiteX6" fmla="*/ 20621 w 1174818"/>
                <a:gd name="connsiteY6" fmla="*/ 270886 h 2143094"/>
                <a:gd name="connsiteX7" fmla="*/ 405918 w 1174818"/>
                <a:gd name="connsiteY7" fmla="*/ 723966 h 2143094"/>
                <a:gd name="connsiteX8" fmla="*/ 638128 w 1174818"/>
                <a:gd name="connsiteY8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52974 w 1154197"/>
                <a:gd name="connsiteY5" fmla="*/ 1132564 h 2143094"/>
                <a:gd name="connsiteX6" fmla="*/ 0 w 1154197"/>
                <a:gd name="connsiteY6" fmla="*/ 270886 h 2143094"/>
                <a:gd name="connsiteX7" fmla="*/ 385297 w 1154197"/>
                <a:gd name="connsiteY7" fmla="*/ 723966 h 2143094"/>
                <a:gd name="connsiteX8" fmla="*/ 617507 w 1154197"/>
                <a:gd name="connsiteY8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309206 w 1154197"/>
                <a:gd name="connsiteY5" fmla="*/ 1171780 h 2143094"/>
                <a:gd name="connsiteX6" fmla="*/ 0 w 1154197"/>
                <a:gd name="connsiteY6" fmla="*/ 270886 h 2143094"/>
                <a:gd name="connsiteX7" fmla="*/ 385297 w 1154197"/>
                <a:gd name="connsiteY7" fmla="*/ 723966 h 2143094"/>
                <a:gd name="connsiteX8" fmla="*/ 617507 w 1154197"/>
                <a:gd name="connsiteY8" fmla="*/ 260447 h 2143094"/>
                <a:gd name="connsiteX0" fmla="*/ 684130 w 1220820"/>
                <a:gd name="connsiteY0" fmla="*/ 260447 h 2143094"/>
                <a:gd name="connsiteX1" fmla="*/ 915663 w 1220820"/>
                <a:gd name="connsiteY1" fmla="*/ 666365 h 2143094"/>
                <a:gd name="connsiteX2" fmla="*/ 1177014 w 1220820"/>
                <a:gd name="connsiteY2" fmla="*/ 0 h 2143094"/>
                <a:gd name="connsiteX3" fmla="*/ 786703 w 1220820"/>
                <a:gd name="connsiteY3" fmla="*/ 2071086 h 2143094"/>
                <a:gd name="connsiteX4" fmla="*/ 498671 w 1220820"/>
                <a:gd name="connsiteY4" fmla="*/ 2143094 h 2143094"/>
                <a:gd name="connsiteX5" fmla="*/ 375829 w 1220820"/>
                <a:gd name="connsiteY5" fmla="*/ 1171780 h 2143094"/>
                <a:gd name="connsiteX6" fmla="*/ 66623 w 1220820"/>
                <a:gd name="connsiteY6" fmla="*/ 270886 h 2143094"/>
                <a:gd name="connsiteX7" fmla="*/ 451920 w 1220820"/>
                <a:gd name="connsiteY7" fmla="*/ 723966 h 2143094"/>
                <a:gd name="connsiteX8" fmla="*/ 684130 w 1220820"/>
                <a:gd name="connsiteY8" fmla="*/ 260447 h 2143094"/>
                <a:gd name="connsiteX0" fmla="*/ 684130 w 1220820"/>
                <a:gd name="connsiteY0" fmla="*/ 260447 h 2143094"/>
                <a:gd name="connsiteX1" fmla="*/ 915663 w 1220820"/>
                <a:gd name="connsiteY1" fmla="*/ 666365 h 2143094"/>
                <a:gd name="connsiteX2" fmla="*/ 1177014 w 1220820"/>
                <a:gd name="connsiteY2" fmla="*/ 0 h 2143094"/>
                <a:gd name="connsiteX3" fmla="*/ 786703 w 1220820"/>
                <a:gd name="connsiteY3" fmla="*/ 2071086 h 2143094"/>
                <a:gd name="connsiteX4" fmla="*/ 498671 w 1220820"/>
                <a:gd name="connsiteY4" fmla="*/ 2143094 h 2143094"/>
                <a:gd name="connsiteX5" fmla="*/ 375829 w 1220820"/>
                <a:gd name="connsiteY5" fmla="*/ 1171780 h 2143094"/>
                <a:gd name="connsiteX6" fmla="*/ 66623 w 1220820"/>
                <a:gd name="connsiteY6" fmla="*/ 270886 h 2143094"/>
                <a:gd name="connsiteX7" fmla="*/ 451920 w 1220820"/>
                <a:gd name="connsiteY7" fmla="*/ 723966 h 2143094"/>
                <a:gd name="connsiteX8" fmla="*/ 684130 w 1220820"/>
                <a:gd name="connsiteY8" fmla="*/ 260447 h 2143094"/>
                <a:gd name="connsiteX0" fmla="*/ 684130 w 1220820"/>
                <a:gd name="connsiteY0" fmla="*/ 260447 h 2143094"/>
                <a:gd name="connsiteX1" fmla="*/ 915663 w 1220820"/>
                <a:gd name="connsiteY1" fmla="*/ 666365 h 2143094"/>
                <a:gd name="connsiteX2" fmla="*/ 1177014 w 1220820"/>
                <a:gd name="connsiteY2" fmla="*/ 0 h 2143094"/>
                <a:gd name="connsiteX3" fmla="*/ 786703 w 1220820"/>
                <a:gd name="connsiteY3" fmla="*/ 2071086 h 2143094"/>
                <a:gd name="connsiteX4" fmla="*/ 498671 w 1220820"/>
                <a:gd name="connsiteY4" fmla="*/ 2143094 h 2143094"/>
                <a:gd name="connsiteX5" fmla="*/ 375829 w 1220820"/>
                <a:gd name="connsiteY5" fmla="*/ 1171780 h 2143094"/>
                <a:gd name="connsiteX6" fmla="*/ 66623 w 1220820"/>
                <a:gd name="connsiteY6" fmla="*/ 270886 h 2143094"/>
                <a:gd name="connsiteX7" fmla="*/ 451920 w 1220820"/>
                <a:gd name="connsiteY7" fmla="*/ 723966 h 2143094"/>
                <a:gd name="connsiteX8" fmla="*/ 684130 w 1220820"/>
                <a:gd name="connsiteY8" fmla="*/ 260447 h 2143094"/>
                <a:gd name="connsiteX0" fmla="*/ 483011 w 1220820"/>
                <a:gd name="connsiteY0" fmla="*/ 0 h 2528314"/>
                <a:gd name="connsiteX1" fmla="*/ 915663 w 1220820"/>
                <a:gd name="connsiteY1" fmla="*/ 1051585 h 2528314"/>
                <a:gd name="connsiteX2" fmla="*/ 1177014 w 1220820"/>
                <a:gd name="connsiteY2" fmla="*/ 385220 h 2528314"/>
                <a:gd name="connsiteX3" fmla="*/ 786703 w 1220820"/>
                <a:gd name="connsiteY3" fmla="*/ 2456306 h 2528314"/>
                <a:gd name="connsiteX4" fmla="*/ 498671 w 1220820"/>
                <a:gd name="connsiteY4" fmla="*/ 2528314 h 2528314"/>
                <a:gd name="connsiteX5" fmla="*/ 375829 w 1220820"/>
                <a:gd name="connsiteY5" fmla="*/ 1557000 h 2528314"/>
                <a:gd name="connsiteX6" fmla="*/ 66623 w 1220820"/>
                <a:gd name="connsiteY6" fmla="*/ 656106 h 2528314"/>
                <a:gd name="connsiteX7" fmla="*/ 451920 w 1220820"/>
                <a:gd name="connsiteY7" fmla="*/ 1109186 h 2528314"/>
                <a:gd name="connsiteX8" fmla="*/ 483011 w 1220820"/>
                <a:gd name="connsiteY8" fmla="*/ 0 h 2528314"/>
                <a:gd name="connsiteX0" fmla="*/ 483011 w 1220820"/>
                <a:gd name="connsiteY0" fmla="*/ 0 h 2528314"/>
                <a:gd name="connsiteX1" fmla="*/ 915663 w 1220820"/>
                <a:gd name="connsiteY1" fmla="*/ 1051585 h 2528314"/>
                <a:gd name="connsiteX2" fmla="*/ 1177014 w 1220820"/>
                <a:gd name="connsiteY2" fmla="*/ 385220 h 2528314"/>
                <a:gd name="connsiteX3" fmla="*/ 786703 w 1220820"/>
                <a:gd name="connsiteY3" fmla="*/ 2456306 h 2528314"/>
                <a:gd name="connsiteX4" fmla="*/ 498671 w 1220820"/>
                <a:gd name="connsiteY4" fmla="*/ 2528314 h 2528314"/>
                <a:gd name="connsiteX5" fmla="*/ 375829 w 1220820"/>
                <a:gd name="connsiteY5" fmla="*/ 1557000 h 2528314"/>
                <a:gd name="connsiteX6" fmla="*/ 66623 w 1220820"/>
                <a:gd name="connsiteY6" fmla="*/ 656106 h 2528314"/>
                <a:gd name="connsiteX7" fmla="*/ 451920 w 1220820"/>
                <a:gd name="connsiteY7" fmla="*/ 1109186 h 2528314"/>
                <a:gd name="connsiteX8" fmla="*/ 483011 w 1220820"/>
                <a:gd name="connsiteY8" fmla="*/ 0 h 2528314"/>
                <a:gd name="connsiteX0" fmla="*/ 483011 w 1220820"/>
                <a:gd name="connsiteY0" fmla="*/ 0 h 2528314"/>
                <a:gd name="connsiteX1" fmla="*/ 915663 w 1220820"/>
                <a:gd name="connsiteY1" fmla="*/ 1051585 h 2528314"/>
                <a:gd name="connsiteX2" fmla="*/ 1177014 w 1220820"/>
                <a:gd name="connsiteY2" fmla="*/ 385220 h 2528314"/>
                <a:gd name="connsiteX3" fmla="*/ 786703 w 1220820"/>
                <a:gd name="connsiteY3" fmla="*/ 2456306 h 2528314"/>
                <a:gd name="connsiteX4" fmla="*/ 498671 w 1220820"/>
                <a:gd name="connsiteY4" fmla="*/ 2528314 h 2528314"/>
                <a:gd name="connsiteX5" fmla="*/ 375829 w 1220820"/>
                <a:gd name="connsiteY5" fmla="*/ 1557000 h 2528314"/>
                <a:gd name="connsiteX6" fmla="*/ 66623 w 1220820"/>
                <a:gd name="connsiteY6" fmla="*/ 656106 h 2528314"/>
                <a:gd name="connsiteX7" fmla="*/ 451920 w 1220820"/>
                <a:gd name="connsiteY7" fmla="*/ 1109186 h 2528314"/>
                <a:gd name="connsiteX8" fmla="*/ 483011 w 1220820"/>
                <a:gd name="connsiteY8" fmla="*/ 0 h 2528314"/>
                <a:gd name="connsiteX0" fmla="*/ 483011 w 1220820"/>
                <a:gd name="connsiteY0" fmla="*/ 0 h 2528314"/>
                <a:gd name="connsiteX1" fmla="*/ 915663 w 1220820"/>
                <a:gd name="connsiteY1" fmla="*/ 1051585 h 2528314"/>
                <a:gd name="connsiteX2" fmla="*/ 1177014 w 1220820"/>
                <a:gd name="connsiteY2" fmla="*/ 385220 h 2528314"/>
                <a:gd name="connsiteX3" fmla="*/ 786703 w 1220820"/>
                <a:gd name="connsiteY3" fmla="*/ 2456306 h 2528314"/>
                <a:gd name="connsiteX4" fmla="*/ 498671 w 1220820"/>
                <a:gd name="connsiteY4" fmla="*/ 2528314 h 2528314"/>
                <a:gd name="connsiteX5" fmla="*/ 375829 w 1220820"/>
                <a:gd name="connsiteY5" fmla="*/ 1557000 h 2528314"/>
                <a:gd name="connsiteX6" fmla="*/ 66623 w 1220820"/>
                <a:gd name="connsiteY6" fmla="*/ 656106 h 2528314"/>
                <a:gd name="connsiteX7" fmla="*/ 451920 w 1220820"/>
                <a:gd name="connsiteY7" fmla="*/ 1109186 h 2528314"/>
                <a:gd name="connsiteX8" fmla="*/ 483011 w 1220820"/>
                <a:gd name="connsiteY8" fmla="*/ 0 h 2528314"/>
                <a:gd name="connsiteX0" fmla="*/ 483011 w 1474994"/>
                <a:gd name="connsiteY0" fmla="*/ 0 h 2528314"/>
                <a:gd name="connsiteX1" fmla="*/ 915663 w 1474994"/>
                <a:gd name="connsiteY1" fmla="*/ 1051585 h 2528314"/>
                <a:gd name="connsiteX2" fmla="*/ 1177014 w 1474994"/>
                <a:gd name="connsiteY2" fmla="*/ 385220 h 2528314"/>
                <a:gd name="connsiteX3" fmla="*/ 786703 w 1474994"/>
                <a:gd name="connsiteY3" fmla="*/ 2456306 h 2528314"/>
                <a:gd name="connsiteX4" fmla="*/ 498671 w 1474994"/>
                <a:gd name="connsiteY4" fmla="*/ 2528314 h 2528314"/>
                <a:gd name="connsiteX5" fmla="*/ 375829 w 1474994"/>
                <a:gd name="connsiteY5" fmla="*/ 1557000 h 2528314"/>
                <a:gd name="connsiteX6" fmla="*/ 66623 w 1474994"/>
                <a:gd name="connsiteY6" fmla="*/ 656106 h 2528314"/>
                <a:gd name="connsiteX7" fmla="*/ 451920 w 1474994"/>
                <a:gd name="connsiteY7" fmla="*/ 1109186 h 2528314"/>
                <a:gd name="connsiteX8" fmla="*/ 483011 w 1474994"/>
                <a:gd name="connsiteY8" fmla="*/ 0 h 2528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4994" h="2528314">
                  <a:moveTo>
                    <a:pt x="483011" y="0"/>
                  </a:moveTo>
                  <a:cubicBezTo>
                    <a:pt x="625357" y="671796"/>
                    <a:pt x="629945" y="843074"/>
                    <a:pt x="915663" y="1051585"/>
                  </a:cubicBezTo>
                  <a:cubicBezTo>
                    <a:pt x="1069769" y="649255"/>
                    <a:pt x="1034573" y="860946"/>
                    <a:pt x="1177014" y="385220"/>
                  </a:cubicBezTo>
                  <a:cubicBezTo>
                    <a:pt x="1474994" y="1238823"/>
                    <a:pt x="916807" y="1765944"/>
                    <a:pt x="786703" y="2456306"/>
                  </a:cubicBezTo>
                  <a:lnTo>
                    <a:pt x="498671" y="2528314"/>
                  </a:lnTo>
                  <a:lnTo>
                    <a:pt x="375829" y="1557000"/>
                  </a:lnTo>
                  <a:cubicBezTo>
                    <a:pt x="272760" y="1256702"/>
                    <a:pt x="0" y="1070200"/>
                    <a:pt x="66623" y="656106"/>
                  </a:cubicBezTo>
                  <a:cubicBezTo>
                    <a:pt x="349312" y="1045777"/>
                    <a:pt x="155571" y="909183"/>
                    <a:pt x="451920" y="1109186"/>
                  </a:cubicBezTo>
                  <a:cubicBezTo>
                    <a:pt x="475923" y="941167"/>
                    <a:pt x="483011" y="0"/>
                    <a:pt x="48301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 rot="2050810" flipV="1">
              <a:off x="2251927" y="3227967"/>
              <a:ext cx="1126104" cy="1821071"/>
            </a:xfrm>
            <a:custGeom>
              <a:avLst/>
              <a:gdLst>
                <a:gd name="connsiteX0" fmla="*/ 0 w 1728192"/>
                <a:gd name="connsiteY0" fmla="*/ 0 h 648072"/>
                <a:gd name="connsiteX1" fmla="*/ 1728192 w 1728192"/>
                <a:gd name="connsiteY1" fmla="*/ 0 h 648072"/>
                <a:gd name="connsiteX2" fmla="*/ 1728192 w 1728192"/>
                <a:gd name="connsiteY2" fmla="*/ 648072 h 648072"/>
                <a:gd name="connsiteX3" fmla="*/ 0 w 1728192"/>
                <a:gd name="connsiteY3" fmla="*/ 648072 h 648072"/>
                <a:gd name="connsiteX4" fmla="*/ 0 w 1728192"/>
                <a:gd name="connsiteY4" fmla="*/ 0 h 648072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0 w 1728192"/>
                <a:gd name="connsiteY3" fmla="*/ 648072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648072 w 1728192"/>
                <a:gd name="connsiteY3" fmla="*/ 1872208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576064 w 1728192"/>
                <a:gd name="connsiteY1" fmla="*/ 360040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0 h 1872208"/>
                <a:gd name="connsiteX1" fmla="*/ 432048 w 1728192"/>
                <a:gd name="connsiteY1" fmla="*/ 288032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1728192 w 1728192"/>
                <a:gd name="connsiteY3" fmla="*/ 216024 h 2088232"/>
                <a:gd name="connsiteX4" fmla="*/ 936104 w 1728192"/>
                <a:gd name="connsiteY4" fmla="*/ 2088232 h 2088232"/>
                <a:gd name="connsiteX5" fmla="*/ 648072 w 1728192"/>
                <a:gd name="connsiteY5" fmla="*/ 2088232 h 2088232"/>
                <a:gd name="connsiteX6" fmla="*/ 0 w 1728192"/>
                <a:gd name="connsiteY6" fmla="*/ 216024 h 2088232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864096 w 1728192"/>
                <a:gd name="connsiteY3" fmla="*/ 720080 h 2088232"/>
                <a:gd name="connsiteX4" fmla="*/ 1728192 w 1728192"/>
                <a:gd name="connsiteY4" fmla="*/ 216024 h 2088232"/>
                <a:gd name="connsiteX5" fmla="*/ 936104 w 1728192"/>
                <a:gd name="connsiteY5" fmla="*/ 2088232 h 2088232"/>
                <a:gd name="connsiteX6" fmla="*/ 648072 w 1728192"/>
                <a:gd name="connsiteY6" fmla="*/ 2088232 h 2088232"/>
                <a:gd name="connsiteX7" fmla="*/ 0 w 1728192"/>
                <a:gd name="connsiteY7" fmla="*/ 216024 h 2088232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728192 w 1728192"/>
                <a:gd name="connsiteY5" fmla="*/ 288032 h 2160240"/>
                <a:gd name="connsiteX6" fmla="*/ 936104 w 1728192"/>
                <a:gd name="connsiteY6" fmla="*/ 2160240 h 2160240"/>
                <a:gd name="connsiteX7" fmla="*/ 648072 w 1728192"/>
                <a:gd name="connsiteY7" fmla="*/ 2160240 h 2160240"/>
                <a:gd name="connsiteX8" fmla="*/ 0 w 1728192"/>
                <a:gd name="connsiteY8" fmla="*/ 288032 h 2160240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224136 w 1728192"/>
                <a:gd name="connsiteY5" fmla="*/ 792088 h 2160240"/>
                <a:gd name="connsiteX6" fmla="*/ 1728192 w 1728192"/>
                <a:gd name="connsiteY6" fmla="*/ 288032 h 2160240"/>
                <a:gd name="connsiteX7" fmla="*/ 936104 w 1728192"/>
                <a:gd name="connsiteY7" fmla="*/ 2160240 h 2160240"/>
                <a:gd name="connsiteX8" fmla="*/ 648072 w 1728192"/>
                <a:gd name="connsiteY8" fmla="*/ 2160240 h 2160240"/>
                <a:gd name="connsiteX9" fmla="*/ 0 w 1728192"/>
                <a:gd name="connsiteY9" fmla="*/ 288032 h 2160240"/>
                <a:gd name="connsiteX0" fmla="*/ 0 w 1584176"/>
                <a:gd name="connsiteY0" fmla="*/ 288032 h 2160240"/>
                <a:gd name="connsiteX1" fmla="*/ 288032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0 w 1584176"/>
                <a:gd name="connsiteY0" fmla="*/ 288032 h 2160240"/>
                <a:gd name="connsiteX1" fmla="*/ 432048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9" fmla="*/ 720080 w 1584176"/>
                <a:gd name="connsiteY9" fmla="*/ 792088 h 2160240"/>
                <a:gd name="connsiteX0" fmla="*/ 720080 w 1584176"/>
                <a:gd name="connsiteY0" fmla="*/ 628640 h 1996792"/>
                <a:gd name="connsiteX1" fmla="*/ 1080120 w 1584176"/>
                <a:gd name="connsiteY1" fmla="*/ 628640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8" fmla="*/ 720080 w 1584176"/>
                <a:gd name="connsiteY8" fmla="*/ 628640 h 1996792"/>
                <a:gd name="connsiteX0" fmla="*/ 720080 w 1584176"/>
                <a:gd name="connsiteY0" fmla="*/ 86409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8" fmla="*/ 720080 w 1584176"/>
                <a:gd name="connsiteY8" fmla="*/ 864096 h 2232248"/>
                <a:gd name="connsiteX0" fmla="*/ 595496 w 1584176"/>
                <a:gd name="connsiteY0" fmla="*/ 23545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0" fmla="*/ 595496 w 1584176"/>
                <a:gd name="connsiteY0" fmla="*/ 0 h 1996792"/>
                <a:gd name="connsiteX1" fmla="*/ 864096 w 1584176"/>
                <a:gd name="connsiteY1" fmla="*/ 700648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0" fmla="*/ 595496 w 1224136"/>
                <a:gd name="connsiteY0" fmla="*/ 91440 h 2088232"/>
                <a:gd name="connsiteX1" fmla="*/ 864096 w 1224136"/>
                <a:gd name="connsiteY1" fmla="*/ 79208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115212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080120"/>
                <a:gd name="connsiteY0" fmla="*/ 163448 h 2160240"/>
                <a:gd name="connsiteX1" fmla="*/ 720080 w 1080120"/>
                <a:gd name="connsiteY1" fmla="*/ 1224136 h 2160240"/>
                <a:gd name="connsiteX2" fmla="*/ 1080120 w 1080120"/>
                <a:gd name="connsiteY2" fmla="*/ 0 h 2160240"/>
                <a:gd name="connsiteX3" fmla="*/ 792088 w 1080120"/>
                <a:gd name="connsiteY3" fmla="*/ 2160240 h 2160240"/>
                <a:gd name="connsiteX4" fmla="*/ 504056 w 1080120"/>
                <a:gd name="connsiteY4" fmla="*/ 2160240 h 2160240"/>
                <a:gd name="connsiteX5" fmla="*/ 0 w 1080120"/>
                <a:gd name="connsiteY5" fmla="*/ 288032 h 2160240"/>
                <a:gd name="connsiteX6" fmla="*/ 504056 w 1080120"/>
                <a:gd name="connsiteY6" fmla="*/ 1224136 h 2160240"/>
                <a:gd name="connsiteX7" fmla="*/ 595496 w 1080120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160240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1944216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088232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622491 w 1437301"/>
                <a:gd name="connsiteY6" fmla="*/ 806538 h 2160240"/>
                <a:gd name="connsiteX7" fmla="*/ 952677 w 1437301"/>
                <a:gd name="connsiteY7" fmla="*/ 163448 h 2160240"/>
                <a:gd name="connsiteX0" fmla="*/ 651776 w 1437301"/>
                <a:gd name="connsiteY0" fmla="*/ 0 h 2183080"/>
                <a:gd name="connsiteX1" fmla="*/ 1077261 w 1437301"/>
                <a:gd name="connsiteY1" fmla="*/ 1246976 h 2183080"/>
                <a:gd name="connsiteX2" fmla="*/ 1437301 w 1437301"/>
                <a:gd name="connsiteY2" fmla="*/ 22840 h 2183080"/>
                <a:gd name="connsiteX3" fmla="*/ 1149269 w 1437301"/>
                <a:gd name="connsiteY3" fmla="*/ 2111072 h 2183080"/>
                <a:gd name="connsiteX4" fmla="*/ 861237 w 1437301"/>
                <a:gd name="connsiteY4" fmla="*/ 2183080 h 2183080"/>
                <a:gd name="connsiteX5" fmla="*/ 0 w 1437301"/>
                <a:gd name="connsiteY5" fmla="*/ 204875 h 2183080"/>
                <a:gd name="connsiteX6" fmla="*/ 622491 w 1437301"/>
                <a:gd name="connsiteY6" fmla="*/ 829378 h 2183080"/>
                <a:gd name="connsiteX7" fmla="*/ 651776 w 1437301"/>
                <a:gd name="connsiteY7" fmla="*/ 0 h 2183080"/>
                <a:gd name="connsiteX0" fmla="*/ 651776 w 1437301"/>
                <a:gd name="connsiteY0" fmla="*/ 0 h 2183080"/>
                <a:gd name="connsiteX1" fmla="*/ 1077261 w 1437301"/>
                <a:gd name="connsiteY1" fmla="*/ 1246976 h 2183080"/>
                <a:gd name="connsiteX2" fmla="*/ 1437301 w 1437301"/>
                <a:gd name="connsiteY2" fmla="*/ 22840 h 2183080"/>
                <a:gd name="connsiteX3" fmla="*/ 1149269 w 1437301"/>
                <a:gd name="connsiteY3" fmla="*/ 2111072 h 2183080"/>
                <a:gd name="connsiteX4" fmla="*/ 861237 w 1437301"/>
                <a:gd name="connsiteY4" fmla="*/ 2183080 h 2183080"/>
                <a:gd name="connsiteX5" fmla="*/ 0 w 1437301"/>
                <a:gd name="connsiteY5" fmla="*/ 204875 h 2183080"/>
                <a:gd name="connsiteX6" fmla="*/ 622491 w 1437301"/>
                <a:gd name="connsiteY6" fmla="*/ 829378 h 2183080"/>
                <a:gd name="connsiteX7" fmla="*/ 651776 w 1437301"/>
                <a:gd name="connsiteY7" fmla="*/ 0 h 2183080"/>
                <a:gd name="connsiteX0" fmla="*/ 651776 w 1437301"/>
                <a:gd name="connsiteY0" fmla="*/ 136114 h 2319194"/>
                <a:gd name="connsiteX1" fmla="*/ 1077261 w 1437301"/>
                <a:gd name="connsiteY1" fmla="*/ 1383090 h 2319194"/>
                <a:gd name="connsiteX2" fmla="*/ 1437301 w 1437301"/>
                <a:gd name="connsiteY2" fmla="*/ 158954 h 2319194"/>
                <a:gd name="connsiteX3" fmla="*/ 1149269 w 1437301"/>
                <a:gd name="connsiteY3" fmla="*/ 2247186 h 2319194"/>
                <a:gd name="connsiteX4" fmla="*/ 861237 w 1437301"/>
                <a:gd name="connsiteY4" fmla="*/ 2319194 h 2319194"/>
                <a:gd name="connsiteX5" fmla="*/ 0 w 1437301"/>
                <a:gd name="connsiteY5" fmla="*/ 340989 h 2319194"/>
                <a:gd name="connsiteX6" fmla="*/ 622491 w 1437301"/>
                <a:gd name="connsiteY6" fmla="*/ 965492 h 2319194"/>
                <a:gd name="connsiteX7" fmla="*/ 417117 w 1437301"/>
                <a:gd name="connsiteY7" fmla="*/ 472146 h 2319194"/>
                <a:gd name="connsiteX8" fmla="*/ 651776 w 1437301"/>
                <a:gd name="connsiteY8" fmla="*/ 136114 h 2319194"/>
                <a:gd name="connsiteX0" fmla="*/ 651776 w 1437301"/>
                <a:gd name="connsiteY0" fmla="*/ 136115 h 2319195"/>
                <a:gd name="connsiteX1" fmla="*/ 1077261 w 1437301"/>
                <a:gd name="connsiteY1" fmla="*/ 1383091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7301" h="2319195">
                  <a:moveTo>
                    <a:pt x="651776" y="136115"/>
                  </a:moveTo>
                  <a:cubicBezTo>
                    <a:pt x="967230" y="534122"/>
                    <a:pt x="947350" y="525805"/>
                    <a:pt x="1089178" y="941464"/>
                  </a:cubicBezTo>
                  <a:lnTo>
                    <a:pt x="1437301" y="158955"/>
                  </a:lnTo>
                  <a:cubicBezTo>
                    <a:pt x="1363379" y="1291507"/>
                    <a:pt x="1005716" y="1183564"/>
                    <a:pt x="1149269" y="2247187"/>
                  </a:cubicBezTo>
                  <a:lnTo>
                    <a:pt x="861237" y="2319195"/>
                  </a:lnTo>
                  <a:cubicBezTo>
                    <a:pt x="310890" y="1029981"/>
                    <a:pt x="693155" y="1438396"/>
                    <a:pt x="0" y="340990"/>
                  </a:cubicBezTo>
                  <a:cubicBezTo>
                    <a:pt x="422530" y="663627"/>
                    <a:pt x="335412" y="618126"/>
                    <a:pt x="622491" y="965493"/>
                  </a:cubicBezTo>
                  <a:cubicBezTo>
                    <a:pt x="728907" y="1003061"/>
                    <a:pt x="774925" y="663690"/>
                    <a:pt x="779806" y="525461"/>
                  </a:cubicBezTo>
                  <a:cubicBezTo>
                    <a:pt x="784687" y="387232"/>
                    <a:pt x="578648" y="0"/>
                    <a:pt x="651776" y="13611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 rot="21098252" flipH="1" flipV="1">
              <a:off x="3763167" y="3646604"/>
              <a:ext cx="1130289" cy="1821071"/>
            </a:xfrm>
            <a:custGeom>
              <a:avLst/>
              <a:gdLst>
                <a:gd name="connsiteX0" fmla="*/ 0 w 1728192"/>
                <a:gd name="connsiteY0" fmla="*/ 0 h 648072"/>
                <a:gd name="connsiteX1" fmla="*/ 1728192 w 1728192"/>
                <a:gd name="connsiteY1" fmla="*/ 0 h 648072"/>
                <a:gd name="connsiteX2" fmla="*/ 1728192 w 1728192"/>
                <a:gd name="connsiteY2" fmla="*/ 648072 h 648072"/>
                <a:gd name="connsiteX3" fmla="*/ 0 w 1728192"/>
                <a:gd name="connsiteY3" fmla="*/ 648072 h 648072"/>
                <a:gd name="connsiteX4" fmla="*/ 0 w 1728192"/>
                <a:gd name="connsiteY4" fmla="*/ 0 h 648072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0 w 1728192"/>
                <a:gd name="connsiteY3" fmla="*/ 648072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648072 w 1728192"/>
                <a:gd name="connsiteY3" fmla="*/ 1872208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576064 w 1728192"/>
                <a:gd name="connsiteY1" fmla="*/ 360040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0 h 1872208"/>
                <a:gd name="connsiteX1" fmla="*/ 432048 w 1728192"/>
                <a:gd name="connsiteY1" fmla="*/ 288032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1728192 w 1728192"/>
                <a:gd name="connsiteY3" fmla="*/ 216024 h 2088232"/>
                <a:gd name="connsiteX4" fmla="*/ 936104 w 1728192"/>
                <a:gd name="connsiteY4" fmla="*/ 2088232 h 2088232"/>
                <a:gd name="connsiteX5" fmla="*/ 648072 w 1728192"/>
                <a:gd name="connsiteY5" fmla="*/ 2088232 h 2088232"/>
                <a:gd name="connsiteX6" fmla="*/ 0 w 1728192"/>
                <a:gd name="connsiteY6" fmla="*/ 216024 h 2088232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864096 w 1728192"/>
                <a:gd name="connsiteY3" fmla="*/ 720080 h 2088232"/>
                <a:gd name="connsiteX4" fmla="*/ 1728192 w 1728192"/>
                <a:gd name="connsiteY4" fmla="*/ 216024 h 2088232"/>
                <a:gd name="connsiteX5" fmla="*/ 936104 w 1728192"/>
                <a:gd name="connsiteY5" fmla="*/ 2088232 h 2088232"/>
                <a:gd name="connsiteX6" fmla="*/ 648072 w 1728192"/>
                <a:gd name="connsiteY6" fmla="*/ 2088232 h 2088232"/>
                <a:gd name="connsiteX7" fmla="*/ 0 w 1728192"/>
                <a:gd name="connsiteY7" fmla="*/ 216024 h 2088232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728192 w 1728192"/>
                <a:gd name="connsiteY5" fmla="*/ 288032 h 2160240"/>
                <a:gd name="connsiteX6" fmla="*/ 936104 w 1728192"/>
                <a:gd name="connsiteY6" fmla="*/ 2160240 h 2160240"/>
                <a:gd name="connsiteX7" fmla="*/ 648072 w 1728192"/>
                <a:gd name="connsiteY7" fmla="*/ 2160240 h 2160240"/>
                <a:gd name="connsiteX8" fmla="*/ 0 w 1728192"/>
                <a:gd name="connsiteY8" fmla="*/ 288032 h 2160240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224136 w 1728192"/>
                <a:gd name="connsiteY5" fmla="*/ 792088 h 2160240"/>
                <a:gd name="connsiteX6" fmla="*/ 1728192 w 1728192"/>
                <a:gd name="connsiteY6" fmla="*/ 288032 h 2160240"/>
                <a:gd name="connsiteX7" fmla="*/ 936104 w 1728192"/>
                <a:gd name="connsiteY7" fmla="*/ 2160240 h 2160240"/>
                <a:gd name="connsiteX8" fmla="*/ 648072 w 1728192"/>
                <a:gd name="connsiteY8" fmla="*/ 2160240 h 2160240"/>
                <a:gd name="connsiteX9" fmla="*/ 0 w 1728192"/>
                <a:gd name="connsiteY9" fmla="*/ 288032 h 2160240"/>
                <a:gd name="connsiteX0" fmla="*/ 0 w 1584176"/>
                <a:gd name="connsiteY0" fmla="*/ 288032 h 2160240"/>
                <a:gd name="connsiteX1" fmla="*/ 288032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0 w 1584176"/>
                <a:gd name="connsiteY0" fmla="*/ 288032 h 2160240"/>
                <a:gd name="connsiteX1" fmla="*/ 432048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9" fmla="*/ 720080 w 1584176"/>
                <a:gd name="connsiteY9" fmla="*/ 792088 h 2160240"/>
                <a:gd name="connsiteX0" fmla="*/ 720080 w 1584176"/>
                <a:gd name="connsiteY0" fmla="*/ 628640 h 1996792"/>
                <a:gd name="connsiteX1" fmla="*/ 1080120 w 1584176"/>
                <a:gd name="connsiteY1" fmla="*/ 628640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8" fmla="*/ 720080 w 1584176"/>
                <a:gd name="connsiteY8" fmla="*/ 628640 h 1996792"/>
                <a:gd name="connsiteX0" fmla="*/ 720080 w 1584176"/>
                <a:gd name="connsiteY0" fmla="*/ 86409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8" fmla="*/ 720080 w 1584176"/>
                <a:gd name="connsiteY8" fmla="*/ 864096 h 2232248"/>
                <a:gd name="connsiteX0" fmla="*/ 595496 w 1584176"/>
                <a:gd name="connsiteY0" fmla="*/ 23545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0" fmla="*/ 595496 w 1584176"/>
                <a:gd name="connsiteY0" fmla="*/ 0 h 1996792"/>
                <a:gd name="connsiteX1" fmla="*/ 864096 w 1584176"/>
                <a:gd name="connsiteY1" fmla="*/ 700648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0" fmla="*/ 595496 w 1224136"/>
                <a:gd name="connsiteY0" fmla="*/ 91440 h 2088232"/>
                <a:gd name="connsiteX1" fmla="*/ 864096 w 1224136"/>
                <a:gd name="connsiteY1" fmla="*/ 79208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115212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080120"/>
                <a:gd name="connsiteY0" fmla="*/ 163448 h 2160240"/>
                <a:gd name="connsiteX1" fmla="*/ 720080 w 1080120"/>
                <a:gd name="connsiteY1" fmla="*/ 1224136 h 2160240"/>
                <a:gd name="connsiteX2" fmla="*/ 1080120 w 1080120"/>
                <a:gd name="connsiteY2" fmla="*/ 0 h 2160240"/>
                <a:gd name="connsiteX3" fmla="*/ 792088 w 1080120"/>
                <a:gd name="connsiteY3" fmla="*/ 2160240 h 2160240"/>
                <a:gd name="connsiteX4" fmla="*/ 504056 w 1080120"/>
                <a:gd name="connsiteY4" fmla="*/ 2160240 h 2160240"/>
                <a:gd name="connsiteX5" fmla="*/ 0 w 1080120"/>
                <a:gd name="connsiteY5" fmla="*/ 288032 h 2160240"/>
                <a:gd name="connsiteX6" fmla="*/ 504056 w 1080120"/>
                <a:gd name="connsiteY6" fmla="*/ 1224136 h 2160240"/>
                <a:gd name="connsiteX7" fmla="*/ 595496 w 1080120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160240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1944216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088232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622491 w 1437301"/>
                <a:gd name="connsiteY6" fmla="*/ 806538 h 2160240"/>
                <a:gd name="connsiteX7" fmla="*/ 952677 w 1437301"/>
                <a:gd name="connsiteY7" fmla="*/ 163448 h 2160240"/>
                <a:gd name="connsiteX0" fmla="*/ 651776 w 1437301"/>
                <a:gd name="connsiteY0" fmla="*/ 0 h 2183080"/>
                <a:gd name="connsiteX1" fmla="*/ 1077261 w 1437301"/>
                <a:gd name="connsiteY1" fmla="*/ 1246976 h 2183080"/>
                <a:gd name="connsiteX2" fmla="*/ 1437301 w 1437301"/>
                <a:gd name="connsiteY2" fmla="*/ 22840 h 2183080"/>
                <a:gd name="connsiteX3" fmla="*/ 1149269 w 1437301"/>
                <a:gd name="connsiteY3" fmla="*/ 2111072 h 2183080"/>
                <a:gd name="connsiteX4" fmla="*/ 861237 w 1437301"/>
                <a:gd name="connsiteY4" fmla="*/ 2183080 h 2183080"/>
                <a:gd name="connsiteX5" fmla="*/ 0 w 1437301"/>
                <a:gd name="connsiteY5" fmla="*/ 204875 h 2183080"/>
                <a:gd name="connsiteX6" fmla="*/ 622491 w 1437301"/>
                <a:gd name="connsiteY6" fmla="*/ 829378 h 2183080"/>
                <a:gd name="connsiteX7" fmla="*/ 651776 w 1437301"/>
                <a:gd name="connsiteY7" fmla="*/ 0 h 2183080"/>
                <a:gd name="connsiteX0" fmla="*/ 651776 w 1437301"/>
                <a:gd name="connsiteY0" fmla="*/ 0 h 2183080"/>
                <a:gd name="connsiteX1" fmla="*/ 1077261 w 1437301"/>
                <a:gd name="connsiteY1" fmla="*/ 1246976 h 2183080"/>
                <a:gd name="connsiteX2" fmla="*/ 1437301 w 1437301"/>
                <a:gd name="connsiteY2" fmla="*/ 22840 h 2183080"/>
                <a:gd name="connsiteX3" fmla="*/ 1149269 w 1437301"/>
                <a:gd name="connsiteY3" fmla="*/ 2111072 h 2183080"/>
                <a:gd name="connsiteX4" fmla="*/ 861237 w 1437301"/>
                <a:gd name="connsiteY4" fmla="*/ 2183080 h 2183080"/>
                <a:gd name="connsiteX5" fmla="*/ 0 w 1437301"/>
                <a:gd name="connsiteY5" fmla="*/ 204875 h 2183080"/>
                <a:gd name="connsiteX6" fmla="*/ 622491 w 1437301"/>
                <a:gd name="connsiteY6" fmla="*/ 829378 h 2183080"/>
                <a:gd name="connsiteX7" fmla="*/ 651776 w 1437301"/>
                <a:gd name="connsiteY7" fmla="*/ 0 h 2183080"/>
                <a:gd name="connsiteX0" fmla="*/ 651776 w 1437301"/>
                <a:gd name="connsiteY0" fmla="*/ 136114 h 2319194"/>
                <a:gd name="connsiteX1" fmla="*/ 1077261 w 1437301"/>
                <a:gd name="connsiteY1" fmla="*/ 1383090 h 2319194"/>
                <a:gd name="connsiteX2" fmla="*/ 1437301 w 1437301"/>
                <a:gd name="connsiteY2" fmla="*/ 158954 h 2319194"/>
                <a:gd name="connsiteX3" fmla="*/ 1149269 w 1437301"/>
                <a:gd name="connsiteY3" fmla="*/ 2247186 h 2319194"/>
                <a:gd name="connsiteX4" fmla="*/ 861237 w 1437301"/>
                <a:gd name="connsiteY4" fmla="*/ 2319194 h 2319194"/>
                <a:gd name="connsiteX5" fmla="*/ 0 w 1437301"/>
                <a:gd name="connsiteY5" fmla="*/ 340989 h 2319194"/>
                <a:gd name="connsiteX6" fmla="*/ 622491 w 1437301"/>
                <a:gd name="connsiteY6" fmla="*/ 965492 h 2319194"/>
                <a:gd name="connsiteX7" fmla="*/ 417117 w 1437301"/>
                <a:gd name="connsiteY7" fmla="*/ 472146 h 2319194"/>
                <a:gd name="connsiteX8" fmla="*/ 651776 w 1437301"/>
                <a:gd name="connsiteY8" fmla="*/ 136114 h 2319194"/>
                <a:gd name="connsiteX0" fmla="*/ 651776 w 1437301"/>
                <a:gd name="connsiteY0" fmla="*/ 136115 h 2319195"/>
                <a:gd name="connsiteX1" fmla="*/ 1077261 w 1437301"/>
                <a:gd name="connsiteY1" fmla="*/ 1383091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7301" h="2319195">
                  <a:moveTo>
                    <a:pt x="651776" y="136115"/>
                  </a:moveTo>
                  <a:cubicBezTo>
                    <a:pt x="967230" y="534122"/>
                    <a:pt x="947350" y="525805"/>
                    <a:pt x="1089178" y="941464"/>
                  </a:cubicBezTo>
                  <a:lnTo>
                    <a:pt x="1437301" y="158955"/>
                  </a:lnTo>
                  <a:cubicBezTo>
                    <a:pt x="1363379" y="1291507"/>
                    <a:pt x="1005716" y="1183564"/>
                    <a:pt x="1149269" y="2247187"/>
                  </a:cubicBezTo>
                  <a:lnTo>
                    <a:pt x="861237" y="2319195"/>
                  </a:lnTo>
                  <a:cubicBezTo>
                    <a:pt x="310890" y="1029981"/>
                    <a:pt x="693155" y="1438396"/>
                    <a:pt x="0" y="340990"/>
                  </a:cubicBezTo>
                  <a:cubicBezTo>
                    <a:pt x="422530" y="663627"/>
                    <a:pt x="335412" y="618126"/>
                    <a:pt x="622491" y="965493"/>
                  </a:cubicBezTo>
                  <a:cubicBezTo>
                    <a:pt x="728907" y="1003061"/>
                    <a:pt x="774925" y="663690"/>
                    <a:pt x="779806" y="525461"/>
                  </a:cubicBezTo>
                  <a:cubicBezTo>
                    <a:pt x="784687" y="387232"/>
                    <a:pt x="578648" y="0"/>
                    <a:pt x="651776" y="13611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" name="Полилиния 13"/>
            <p:cNvSpPr/>
            <p:nvPr/>
          </p:nvSpPr>
          <p:spPr>
            <a:xfrm rot="7492493" flipH="1">
              <a:off x="4621335" y="3173568"/>
              <a:ext cx="1025661" cy="1687060"/>
            </a:xfrm>
            <a:custGeom>
              <a:avLst/>
              <a:gdLst>
                <a:gd name="connsiteX0" fmla="*/ 0 w 1728192"/>
                <a:gd name="connsiteY0" fmla="*/ 0 h 648072"/>
                <a:gd name="connsiteX1" fmla="*/ 1728192 w 1728192"/>
                <a:gd name="connsiteY1" fmla="*/ 0 h 648072"/>
                <a:gd name="connsiteX2" fmla="*/ 1728192 w 1728192"/>
                <a:gd name="connsiteY2" fmla="*/ 648072 h 648072"/>
                <a:gd name="connsiteX3" fmla="*/ 0 w 1728192"/>
                <a:gd name="connsiteY3" fmla="*/ 648072 h 648072"/>
                <a:gd name="connsiteX4" fmla="*/ 0 w 1728192"/>
                <a:gd name="connsiteY4" fmla="*/ 0 h 648072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0 w 1728192"/>
                <a:gd name="connsiteY3" fmla="*/ 648072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648072 w 1728192"/>
                <a:gd name="connsiteY3" fmla="*/ 1872208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576064 w 1728192"/>
                <a:gd name="connsiteY1" fmla="*/ 360040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0 h 1872208"/>
                <a:gd name="connsiteX1" fmla="*/ 432048 w 1728192"/>
                <a:gd name="connsiteY1" fmla="*/ 288032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1728192 w 1728192"/>
                <a:gd name="connsiteY3" fmla="*/ 216024 h 2088232"/>
                <a:gd name="connsiteX4" fmla="*/ 936104 w 1728192"/>
                <a:gd name="connsiteY4" fmla="*/ 2088232 h 2088232"/>
                <a:gd name="connsiteX5" fmla="*/ 648072 w 1728192"/>
                <a:gd name="connsiteY5" fmla="*/ 2088232 h 2088232"/>
                <a:gd name="connsiteX6" fmla="*/ 0 w 1728192"/>
                <a:gd name="connsiteY6" fmla="*/ 216024 h 2088232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864096 w 1728192"/>
                <a:gd name="connsiteY3" fmla="*/ 720080 h 2088232"/>
                <a:gd name="connsiteX4" fmla="*/ 1728192 w 1728192"/>
                <a:gd name="connsiteY4" fmla="*/ 216024 h 2088232"/>
                <a:gd name="connsiteX5" fmla="*/ 936104 w 1728192"/>
                <a:gd name="connsiteY5" fmla="*/ 2088232 h 2088232"/>
                <a:gd name="connsiteX6" fmla="*/ 648072 w 1728192"/>
                <a:gd name="connsiteY6" fmla="*/ 2088232 h 2088232"/>
                <a:gd name="connsiteX7" fmla="*/ 0 w 1728192"/>
                <a:gd name="connsiteY7" fmla="*/ 216024 h 2088232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728192 w 1728192"/>
                <a:gd name="connsiteY5" fmla="*/ 288032 h 2160240"/>
                <a:gd name="connsiteX6" fmla="*/ 936104 w 1728192"/>
                <a:gd name="connsiteY6" fmla="*/ 2160240 h 2160240"/>
                <a:gd name="connsiteX7" fmla="*/ 648072 w 1728192"/>
                <a:gd name="connsiteY7" fmla="*/ 2160240 h 2160240"/>
                <a:gd name="connsiteX8" fmla="*/ 0 w 1728192"/>
                <a:gd name="connsiteY8" fmla="*/ 288032 h 2160240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224136 w 1728192"/>
                <a:gd name="connsiteY5" fmla="*/ 792088 h 2160240"/>
                <a:gd name="connsiteX6" fmla="*/ 1728192 w 1728192"/>
                <a:gd name="connsiteY6" fmla="*/ 288032 h 2160240"/>
                <a:gd name="connsiteX7" fmla="*/ 936104 w 1728192"/>
                <a:gd name="connsiteY7" fmla="*/ 2160240 h 2160240"/>
                <a:gd name="connsiteX8" fmla="*/ 648072 w 1728192"/>
                <a:gd name="connsiteY8" fmla="*/ 2160240 h 2160240"/>
                <a:gd name="connsiteX9" fmla="*/ 0 w 1728192"/>
                <a:gd name="connsiteY9" fmla="*/ 288032 h 2160240"/>
                <a:gd name="connsiteX0" fmla="*/ 0 w 1584176"/>
                <a:gd name="connsiteY0" fmla="*/ 288032 h 2160240"/>
                <a:gd name="connsiteX1" fmla="*/ 288032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0 w 1584176"/>
                <a:gd name="connsiteY0" fmla="*/ 288032 h 2160240"/>
                <a:gd name="connsiteX1" fmla="*/ 432048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9" fmla="*/ 720080 w 1584176"/>
                <a:gd name="connsiteY9" fmla="*/ 792088 h 2160240"/>
                <a:gd name="connsiteX0" fmla="*/ 720080 w 1584176"/>
                <a:gd name="connsiteY0" fmla="*/ 628640 h 1996792"/>
                <a:gd name="connsiteX1" fmla="*/ 1080120 w 1584176"/>
                <a:gd name="connsiteY1" fmla="*/ 628640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8" fmla="*/ 720080 w 1584176"/>
                <a:gd name="connsiteY8" fmla="*/ 628640 h 1996792"/>
                <a:gd name="connsiteX0" fmla="*/ 720080 w 1584176"/>
                <a:gd name="connsiteY0" fmla="*/ 86409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8" fmla="*/ 720080 w 1584176"/>
                <a:gd name="connsiteY8" fmla="*/ 864096 h 2232248"/>
                <a:gd name="connsiteX0" fmla="*/ 595496 w 1584176"/>
                <a:gd name="connsiteY0" fmla="*/ 23545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0" fmla="*/ 595496 w 1584176"/>
                <a:gd name="connsiteY0" fmla="*/ 0 h 1996792"/>
                <a:gd name="connsiteX1" fmla="*/ 864096 w 1584176"/>
                <a:gd name="connsiteY1" fmla="*/ 700648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0" fmla="*/ 595496 w 1224136"/>
                <a:gd name="connsiteY0" fmla="*/ 91440 h 2088232"/>
                <a:gd name="connsiteX1" fmla="*/ 864096 w 1224136"/>
                <a:gd name="connsiteY1" fmla="*/ 79208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115212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080120"/>
                <a:gd name="connsiteY0" fmla="*/ 163448 h 2160240"/>
                <a:gd name="connsiteX1" fmla="*/ 720080 w 1080120"/>
                <a:gd name="connsiteY1" fmla="*/ 1224136 h 2160240"/>
                <a:gd name="connsiteX2" fmla="*/ 1080120 w 1080120"/>
                <a:gd name="connsiteY2" fmla="*/ 0 h 2160240"/>
                <a:gd name="connsiteX3" fmla="*/ 792088 w 1080120"/>
                <a:gd name="connsiteY3" fmla="*/ 2160240 h 2160240"/>
                <a:gd name="connsiteX4" fmla="*/ 504056 w 1080120"/>
                <a:gd name="connsiteY4" fmla="*/ 2160240 h 2160240"/>
                <a:gd name="connsiteX5" fmla="*/ 0 w 1080120"/>
                <a:gd name="connsiteY5" fmla="*/ 288032 h 2160240"/>
                <a:gd name="connsiteX6" fmla="*/ 504056 w 1080120"/>
                <a:gd name="connsiteY6" fmla="*/ 1224136 h 2160240"/>
                <a:gd name="connsiteX7" fmla="*/ 595496 w 1080120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160240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1944216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088232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110391"/>
                <a:gd name="connsiteY0" fmla="*/ 146302 h 2143094"/>
                <a:gd name="connsiteX1" fmla="*/ 648072 w 1110391"/>
                <a:gd name="connsiteY1" fmla="*/ 1206990 h 2143094"/>
                <a:gd name="connsiteX2" fmla="*/ 1110391 w 1110391"/>
                <a:gd name="connsiteY2" fmla="*/ 0 h 2143094"/>
                <a:gd name="connsiteX3" fmla="*/ 720080 w 1110391"/>
                <a:gd name="connsiteY3" fmla="*/ 2071086 h 2143094"/>
                <a:gd name="connsiteX4" fmla="*/ 432048 w 1110391"/>
                <a:gd name="connsiteY4" fmla="*/ 2143094 h 2143094"/>
                <a:gd name="connsiteX5" fmla="*/ 0 w 1110391"/>
                <a:gd name="connsiteY5" fmla="*/ 270886 h 2143094"/>
                <a:gd name="connsiteX6" fmla="*/ 432048 w 1110391"/>
                <a:gd name="connsiteY6" fmla="*/ 1206990 h 2143094"/>
                <a:gd name="connsiteX7" fmla="*/ 523488 w 1110391"/>
                <a:gd name="connsiteY7" fmla="*/ 146302 h 2143094"/>
                <a:gd name="connsiteX0" fmla="*/ 523488 w 1154197"/>
                <a:gd name="connsiteY0" fmla="*/ 146302 h 2143094"/>
                <a:gd name="connsiteX1" fmla="*/ 648072 w 1154197"/>
                <a:gd name="connsiteY1" fmla="*/ 1206990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432048 w 1154197"/>
                <a:gd name="connsiteY6" fmla="*/ 1206990 h 2143094"/>
                <a:gd name="connsiteX7" fmla="*/ 523488 w 1154197"/>
                <a:gd name="connsiteY7" fmla="*/ 146302 h 2143094"/>
                <a:gd name="connsiteX0" fmla="*/ 523488 w 1154197"/>
                <a:gd name="connsiteY0" fmla="*/ 146302 h 2143094"/>
                <a:gd name="connsiteX1" fmla="*/ 648072 w 1154197"/>
                <a:gd name="connsiteY1" fmla="*/ 1206990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432048 w 1154197"/>
                <a:gd name="connsiteY6" fmla="*/ 1206990 h 2143094"/>
                <a:gd name="connsiteX7" fmla="*/ 523488 w 1154197"/>
                <a:gd name="connsiteY7" fmla="*/ 146302 h 2143094"/>
                <a:gd name="connsiteX0" fmla="*/ 523488 w 1154197"/>
                <a:gd name="connsiteY0" fmla="*/ 146302 h 2143094"/>
                <a:gd name="connsiteX1" fmla="*/ 648072 w 1154197"/>
                <a:gd name="connsiteY1" fmla="*/ 1206990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432048 w 1154197"/>
                <a:gd name="connsiteY6" fmla="*/ 1206990 h 2143094"/>
                <a:gd name="connsiteX7" fmla="*/ 523488 w 1154197"/>
                <a:gd name="connsiteY7" fmla="*/ 146302 h 2143094"/>
                <a:gd name="connsiteX0" fmla="*/ 356609 w 1154197"/>
                <a:gd name="connsiteY0" fmla="*/ 347189 h 2143094"/>
                <a:gd name="connsiteX1" fmla="*/ 648072 w 1154197"/>
                <a:gd name="connsiteY1" fmla="*/ 1206990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432048 w 1154197"/>
                <a:gd name="connsiteY6" fmla="*/ 1206990 h 2143094"/>
                <a:gd name="connsiteX7" fmla="*/ 356609 w 1154197"/>
                <a:gd name="connsiteY7" fmla="*/ 347189 h 2143094"/>
                <a:gd name="connsiteX0" fmla="*/ 617507 w 1154197"/>
                <a:gd name="connsiteY0" fmla="*/ 260447 h 2143094"/>
                <a:gd name="connsiteX1" fmla="*/ 648072 w 1154197"/>
                <a:gd name="connsiteY1" fmla="*/ 1206990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432048 w 1154197"/>
                <a:gd name="connsiteY6" fmla="*/ 1206990 h 2143094"/>
                <a:gd name="connsiteX7" fmla="*/ 617507 w 1154197"/>
                <a:gd name="connsiteY7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432048 w 1154197"/>
                <a:gd name="connsiteY6" fmla="*/ 1206990 h 2143094"/>
                <a:gd name="connsiteX7" fmla="*/ 617507 w 1154197"/>
                <a:gd name="connsiteY7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385297 w 1154197"/>
                <a:gd name="connsiteY6" fmla="*/ 723966 h 2143094"/>
                <a:gd name="connsiteX7" fmla="*/ 617507 w 1154197"/>
                <a:gd name="connsiteY7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0 w 1154197"/>
                <a:gd name="connsiteY5" fmla="*/ 270886 h 2143094"/>
                <a:gd name="connsiteX6" fmla="*/ 385297 w 1154197"/>
                <a:gd name="connsiteY6" fmla="*/ 723966 h 2143094"/>
                <a:gd name="connsiteX7" fmla="*/ 617507 w 1154197"/>
                <a:gd name="connsiteY7" fmla="*/ 260447 h 2143094"/>
                <a:gd name="connsiteX0" fmla="*/ 638128 w 1174818"/>
                <a:gd name="connsiteY0" fmla="*/ 260447 h 2143094"/>
                <a:gd name="connsiteX1" fmla="*/ 869661 w 1174818"/>
                <a:gd name="connsiteY1" fmla="*/ 666365 h 2143094"/>
                <a:gd name="connsiteX2" fmla="*/ 1131012 w 1174818"/>
                <a:gd name="connsiteY2" fmla="*/ 0 h 2143094"/>
                <a:gd name="connsiteX3" fmla="*/ 740701 w 1174818"/>
                <a:gd name="connsiteY3" fmla="*/ 2071086 h 2143094"/>
                <a:gd name="connsiteX4" fmla="*/ 452669 w 1174818"/>
                <a:gd name="connsiteY4" fmla="*/ 2143094 h 2143094"/>
                <a:gd name="connsiteX5" fmla="*/ 0 w 1174818"/>
                <a:gd name="connsiteY5" fmla="*/ 955499 h 2143094"/>
                <a:gd name="connsiteX6" fmla="*/ 20621 w 1174818"/>
                <a:gd name="connsiteY6" fmla="*/ 270886 h 2143094"/>
                <a:gd name="connsiteX7" fmla="*/ 405918 w 1174818"/>
                <a:gd name="connsiteY7" fmla="*/ 723966 h 2143094"/>
                <a:gd name="connsiteX8" fmla="*/ 638128 w 1174818"/>
                <a:gd name="connsiteY8" fmla="*/ 260447 h 2143094"/>
                <a:gd name="connsiteX0" fmla="*/ 638128 w 1174818"/>
                <a:gd name="connsiteY0" fmla="*/ 260447 h 2143094"/>
                <a:gd name="connsiteX1" fmla="*/ 869661 w 1174818"/>
                <a:gd name="connsiteY1" fmla="*/ 666365 h 2143094"/>
                <a:gd name="connsiteX2" fmla="*/ 1131012 w 1174818"/>
                <a:gd name="connsiteY2" fmla="*/ 0 h 2143094"/>
                <a:gd name="connsiteX3" fmla="*/ 740701 w 1174818"/>
                <a:gd name="connsiteY3" fmla="*/ 2071086 h 2143094"/>
                <a:gd name="connsiteX4" fmla="*/ 452669 w 1174818"/>
                <a:gd name="connsiteY4" fmla="*/ 2143094 h 2143094"/>
                <a:gd name="connsiteX5" fmla="*/ 0 w 1174818"/>
                <a:gd name="connsiteY5" fmla="*/ 955499 h 2143094"/>
                <a:gd name="connsiteX6" fmla="*/ 20621 w 1174818"/>
                <a:gd name="connsiteY6" fmla="*/ 270886 h 2143094"/>
                <a:gd name="connsiteX7" fmla="*/ 405918 w 1174818"/>
                <a:gd name="connsiteY7" fmla="*/ 723966 h 2143094"/>
                <a:gd name="connsiteX8" fmla="*/ 638128 w 1174818"/>
                <a:gd name="connsiteY8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195933 w 1154197"/>
                <a:gd name="connsiteY5" fmla="*/ 953513 h 2143094"/>
                <a:gd name="connsiteX6" fmla="*/ 0 w 1154197"/>
                <a:gd name="connsiteY6" fmla="*/ 270886 h 2143094"/>
                <a:gd name="connsiteX7" fmla="*/ 385297 w 1154197"/>
                <a:gd name="connsiteY7" fmla="*/ 723966 h 2143094"/>
                <a:gd name="connsiteX8" fmla="*/ 617507 w 1154197"/>
                <a:gd name="connsiteY8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195933 w 1154197"/>
                <a:gd name="connsiteY5" fmla="*/ 953513 h 2143094"/>
                <a:gd name="connsiteX6" fmla="*/ 0 w 1154197"/>
                <a:gd name="connsiteY6" fmla="*/ 270886 h 2143094"/>
                <a:gd name="connsiteX7" fmla="*/ 385297 w 1154197"/>
                <a:gd name="connsiteY7" fmla="*/ 723966 h 2143094"/>
                <a:gd name="connsiteX8" fmla="*/ 617507 w 1154197"/>
                <a:gd name="connsiteY8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195933 w 1154197"/>
                <a:gd name="connsiteY5" fmla="*/ 953513 h 2143094"/>
                <a:gd name="connsiteX6" fmla="*/ 0 w 1154197"/>
                <a:gd name="connsiteY6" fmla="*/ 270886 h 2143094"/>
                <a:gd name="connsiteX7" fmla="*/ 385297 w 1154197"/>
                <a:gd name="connsiteY7" fmla="*/ 723966 h 2143094"/>
                <a:gd name="connsiteX8" fmla="*/ 617507 w 1154197"/>
                <a:gd name="connsiteY8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195933 w 1154197"/>
                <a:gd name="connsiteY5" fmla="*/ 953513 h 2143094"/>
                <a:gd name="connsiteX6" fmla="*/ 0 w 1154197"/>
                <a:gd name="connsiteY6" fmla="*/ 270886 h 2143094"/>
                <a:gd name="connsiteX7" fmla="*/ 385297 w 1154197"/>
                <a:gd name="connsiteY7" fmla="*/ 723966 h 2143094"/>
                <a:gd name="connsiteX8" fmla="*/ 617507 w 1154197"/>
                <a:gd name="connsiteY8" fmla="*/ 260447 h 2143094"/>
                <a:gd name="connsiteX0" fmla="*/ 617507 w 1154197"/>
                <a:gd name="connsiteY0" fmla="*/ 260447 h 2143094"/>
                <a:gd name="connsiteX1" fmla="*/ 849040 w 1154197"/>
                <a:gd name="connsiteY1" fmla="*/ 666365 h 2143094"/>
                <a:gd name="connsiteX2" fmla="*/ 1110391 w 1154197"/>
                <a:gd name="connsiteY2" fmla="*/ 0 h 2143094"/>
                <a:gd name="connsiteX3" fmla="*/ 720080 w 1154197"/>
                <a:gd name="connsiteY3" fmla="*/ 2071086 h 2143094"/>
                <a:gd name="connsiteX4" fmla="*/ 432048 w 1154197"/>
                <a:gd name="connsiteY4" fmla="*/ 2143094 h 2143094"/>
                <a:gd name="connsiteX5" fmla="*/ 195933 w 1154197"/>
                <a:gd name="connsiteY5" fmla="*/ 953513 h 2143094"/>
                <a:gd name="connsiteX6" fmla="*/ 0 w 1154197"/>
                <a:gd name="connsiteY6" fmla="*/ 270886 h 2143094"/>
                <a:gd name="connsiteX7" fmla="*/ 385297 w 1154197"/>
                <a:gd name="connsiteY7" fmla="*/ 723966 h 2143094"/>
                <a:gd name="connsiteX8" fmla="*/ 617507 w 1154197"/>
                <a:gd name="connsiteY8" fmla="*/ 260447 h 2143094"/>
                <a:gd name="connsiteX0" fmla="*/ 617507 w 1308856"/>
                <a:gd name="connsiteY0" fmla="*/ 260447 h 2143094"/>
                <a:gd name="connsiteX1" fmla="*/ 849040 w 1308856"/>
                <a:gd name="connsiteY1" fmla="*/ 666365 h 2143094"/>
                <a:gd name="connsiteX2" fmla="*/ 1110391 w 1308856"/>
                <a:gd name="connsiteY2" fmla="*/ 0 h 2143094"/>
                <a:gd name="connsiteX3" fmla="*/ 720080 w 1308856"/>
                <a:gd name="connsiteY3" fmla="*/ 2071086 h 2143094"/>
                <a:gd name="connsiteX4" fmla="*/ 432048 w 1308856"/>
                <a:gd name="connsiteY4" fmla="*/ 2143094 h 2143094"/>
                <a:gd name="connsiteX5" fmla="*/ 195933 w 1308856"/>
                <a:gd name="connsiteY5" fmla="*/ 953513 h 2143094"/>
                <a:gd name="connsiteX6" fmla="*/ 0 w 1308856"/>
                <a:gd name="connsiteY6" fmla="*/ 270886 h 2143094"/>
                <a:gd name="connsiteX7" fmla="*/ 385297 w 1308856"/>
                <a:gd name="connsiteY7" fmla="*/ 723966 h 2143094"/>
                <a:gd name="connsiteX8" fmla="*/ 617507 w 1308856"/>
                <a:gd name="connsiteY8" fmla="*/ 260447 h 214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8856" h="2143094">
                  <a:moveTo>
                    <a:pt x="617507" y="260447"/>
                  </a:moveTo>
                  <a:cubicBezTo>
                    <a:pt x="851766" y="837075"/>
                    <a:pt x="635595" y="553508"/>
                    <a:pt x="849040" y="666365"/>
                  </a:cubicBezTo>
                  <a:cubicBezTo>
                    <a:pt x="1003146" y="264035"/>
                    <a:pt x="860715" y="640233"/>
                    <a:pt x="1110391" y="0"/>
                  </a:cubicBezTo>
                  <a:cubicBezTo>
                    <a:pt x="1308856" y="831905"/>
                    <a:pt x="850184" y="1380724"/>
                    <a:pt x="720080" y="2071086"/>
                  </a:cubicBezTo>
                  <a:lnTo>
                    <a:pt x="432048" y="2143094"/>
                  </a:lnTo>
                  <a:cubicBezTo>
                    <a:pt x="281158" y="1747229"/>
                    <a:pt x="169180" y="1690723"/>
                    <a:pt x="195933" y="953513"/>
                  </a:cubicBezTo>
                  <a:lnTo>
                    <a:pt x="0" y="270886"/>
                  </a:lnTo>
                  <a:cubicBezTo>
                    <a:pt x="128432" y="421913"/>
                    <a:pt x="258387" y="386893"/>
                    <a:pt x="385297" y="723966"/>
                  </a:cubicBezTo>
                  <a:cubicBezTo>
                    <a:pt x="555933" y="542277"/>
                    <a:pt x="617507" y="260447"/>
                    <a:pt x="617507" y="26044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 rot="15698252" flipV="1">
              <a:off x="4908095" y="2526769"/>
              <a:ext cx="912628" cy="1318672"/>
            </a:xfrm>
            <a:custGeom>
              <a:avLst/>
              <a:gdLst>
                <a:gd name="connsiteX0" fmla="*/ 0 w 1728192"/>
                <a:gd name="connsiteY0" fmla="*/ 0 h 648072"/>
                <a:gd name="connsiteX1" fmla="*/ 1728192 w 1728192"/>
                <a:gd name="connsiteY1" fmla="*/ 0 h 648072"/>
                <a:gd name="connsiteX2" fmla="*/ 1728192 w 1728192"/>
                <a:gd name="connsiteY2" fmla="*/ 648072 h 648072"/>
                <a:gd name="connsiteX3" fmla="*/ 0 w 1728192"/>
                <a:gd name="connsiteY3" fmla="*/ 648072 h 648072"/>
                <a:gd name="connsiteX4" fmla="*/ 0 w 1728192"/>
                <a:gd name="connsiteY4" fmla="*/ 0 h 648072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0 w 1728192"/>
                <a:gd name="connsiteY3" fmla="*/ 648072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648072 w 1728192"/>
                <a:gd name="connsiteY3" fmla="*/ 1872208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576064 w 1728192"/>
                <a:gd name="connsiteY1" fmla="*/ 360040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0 h 1872208"/>
                <a:gd name="connsiteX1" fmla="*/ 432048 w 1728192"/>
                <a:gd name="connsiteY1" fmla="*/ 288032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1728192 w 1728192"/>
                <a:gd name="connsiteY3" fmla="*/ 216024 h 2088232"/>
                <a:gd name="connsiteX4" fmla="*/ 936104 w 1728192"/>
                <a:gd name="connsiteY4" fmla="*/ 2088232 h 2088232"/>
                <a:gd name="connsiteX5" fmla="*/ 648072 w 1728192"/>
                <a:gd name="connsiteY5" fmla="*/ 2088232 h 2088232"/>
                <a:gd name="connsiteX6" fmla="*/ 0 w 1728192"/>
                <a:gd name="connsiteY6" fmla="*/ 216024 h 2088232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864096 w 1728192"/>
                <a:gd name="connsiteY3" fmla="*/ 720080 h 2088232"/>
                <a:gd name="connsiteX4" fmla="*/ 1728192 w 1728192"/>
                <a:gd name="connsiteY4" fmla="*/ 216024 h 2088232"/>
                <a:gd name="connsiteX5" fmla="*/ 936104 w 1728192"/>
                <a:gd name="connsiteY5" fmla="*/ 2088232 h 2088232"/>
                <a:gd name="connsiteX6" fmla="*/ 648072 w 1728192"/>
                <a:gd name="connsiteY6" fmla="*/ 2088232 h 2088232"/>
                <a:gd name="connsiteX7" fmla="*/ 0 w 1728192"/>
                <a:gd name="connsiteY7" fmla="*/ 216024 h 2088232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728192 w 1728192"/>
                <a:gd name="connsiteY5" fmla="*/ 288032 h 2160240"/>
                <a:gd name="connsiteX6" fmla="*/ 936104 w 1728192"/>
                <a:gd name="connsiteY6" fmla="*/ 2160240 h 2160240"/>
                <a:gd name="connsiteX7" fmla="*/ 648072 w 1728192"/>
                <a:gd name="connsiteY7" fmla="*/ 2160240 h 2160240"/>
                <a:gd name="connsiteX8" fmla="*/ 0 w 1728192"/>
                <a:gd name="connsiteY8" fmla="*/ 288032 h 2160240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224136 w 1728192"/>
                <a:gd name="connsiteY5" fmla="*/ 792088 h 2160240"/>
                <a:gd name="connsiteX6" fmla="*/ 1728192 w 1728192"/>
                <a:gd name="connsiteY6" fmla="*/ 288032 h 2160240"/>
                <a:gd name="connsiteX7" fmla="*/ 936104 w 1728192"/>
                <a:gd name="connsiteY7" fmla="*/ 2160240 h 2160240"/>
                <a:gd name="connsiteX8" fmla="*/ 648072 w 1728192"/>
                <a:gd name="connsiteY8" fmla="*/ 2160240 h 2160240"/>
                <a:gd name="connsiteX9" fmla="*/ 0 w 1728192"/>
                <a:gd name="connsiteY9" fmla="*/ 288032 h 2160240"/>
                <a:gd name="connsiteX0" fmla="*/ 0 w 1584176"/>
                <a:gd name="connsiteY0" fmla="*/ 288032 h 2160240"/>
                <a:gd name="connsiteX1" fmla="*/ 288032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0 w 1584176"/>
                <a:gd name="connsiteY0" fmla="*/ 288032 h 2160240"/>
                <a:gd name="connsiteX1" fmla="*/ 432048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9" fmla="*/ 720080 w 1584176"/>
                <a:gd name="connsiteY9" fmla="*/ 792088 h 2160240"/>
                <a:gd name="connsiteX0" fmla="*/ 720080 w 1584176"/>
                <a:gd name="connsiteY0" fmla="*/ 628640 h 1996792"/>
                <a:gd name="connsiteX1" fmla="*/ 1080120 w 1584176"/>
                <a:gd name="connsiteY1" fmla="*/ 628640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8" fmla="*/ 720080 w 1584176"/>
                <a:gd name="connsiteY8" fmla="*/ 628640 h 1996792"/>
                <a:gd name="connsiteX0" fmla="*/ 720080 w 1584176"/>
                <a:gd name="connsiteY0" fmla="*/ 86409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8" fmla="*/ 720080 w 1584176"/>
                <a:gd name="connsiteY8" fmla="*/ 864096 h 2232248"/>
                <a:gd name="connsiteX0" fmla="*/ 595496 w 1584176"/>
                <a:gd name="connsiteY0" fmla="*/ 23545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0" fmla="*/ 595496 w 1584176"/>
                <a:gd name="connsiteY0" fmla="*/ 0 h 1996792"/>
                <a:gd name="connsiteX1" fmla="*/ 864096 w 1584176"/>
                <a:gd name="connsiteY1" fmla="*/ 700648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0" fmla="*/ 595496 w 1224136"/>
                <a:gd name="connsiteY0" fmla="*/ 91440 h 2088232"/>
                <a:gd name="connsiteX1" fmla="*/ 864096 w 1224136"/>
                <a:gd name="connsiteY1" fmla="*/ 79208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115212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080120"/>
                <a:gd name="connsiteY0" fmla="*/ 163448 h 2160240"/>
                <a:gd name="connsiteX1" fmla="*/ 720080 w 1080120"/>
                <a:gd name="connsiteY1" fmla="*/ 1224136 h 2160240"/>
                <a:gd name="connsiteX2" fmla="*/ 1080120 w 1080120"/>
                <a:gd name="connsiteY2" fmla="*/ 0 h 2160240"/>
                <a:gd name="connsiteX3" fmla="*/ 792088 w 1080120"/>
                <a:gd name="connsiteY3" fmla="*/ 2160240 h 2160240"/>
                <a:gd name="connsiteX4" fmla="*/ 504056 w 1080120"/>
                <a:gd name="connsiteY4" fmla="*/ 2160240 h 2160240"/>
                <a:gd name="connsiteX5" fmla="*/ 0 w 1080120"/>
                <a:gd name="connsiteY5" fmla="*/ 288032 h 2160240"/>
                <a:gd name="connsiteX6" fmla="*/ 504056 w 1080120"/>
                <a:gd name="connsiteY6" fmla="*/ 1224136 h 2160240"/>
                <a:gd name="connsiteX7" fmla="*/ 595496 w 1080120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160240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1944216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088232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622491 w 1437301"/>
                <a:gd name="connsiteY6" fmla="*/ 806538 h 2160240"/>
                <a:gd name="connsiteX7" fmla="*/ 952677 w 1437301"/>
                <a:gd name="connsiteY7" fmla="*/ 163448 h 2160240"/>
                <a:gd name="connsiteX0" fmla="*/ 651776 w 1437301"/>
                <a:gd name="connsiteY0" fmla="*/ 0 h 2183080"/>
                <a:gd name="connsiteX1" fmla="*/ 1077261 w 1437301"/>
                <a:gd name="connsiteY1" fmla="*/ 1246976 h 2183080"/>
                <a:gd name="connsiteX2" fmla="*/ 1437301 w 1437301"/>
                <a:gd name="connsiteY2" fmla="*/ 22840 h 2183080"/>
                <a:gd name="connsiteX3" fmla="*/ 1149269 w 1437301"/>
                <a:gd name="connsiteY3" fmla="*/ 2111072 h 2183080"/>
                <a:gd name="connsiteX4" fmla="*/ 861237 w 1437301"/>
                <a:gd name="connsiteY4" fmla="*/ 2183080 h 2183080"/>
                <a:gd name="connsiteX5" fmla="*/ 0 w 1437301"/>
                <a:gd name="connsiteY5" fmla="*/ 204875 h 2183080"/>
                <a:gd name="connsiteX6" fmla="*/ 622491 w 1437301"/>
                <a:gd name="connsiteY6" fmla="*/ 829378 h 2183080"/>
                <a:gd name="connsiteX7" fmla="*/ 651776 w 1437301"/>
                <a:gd name="connsiteY7" fmla="*/ 0 h 2183080"/>
                <a:gd name="connsiteX0" fmla="*/ 651776 w 1437301"/>
                <a:gd name="connsiteY0" fmla="*/ 0 h 2183080"/>
                <a:gd name="connsiteX1" fmla="*/ 1077261 w 1437301"/>
                <a:gd name="connsiteY1" fmla="*/ 1246976 h 2183080"/>
                <a:gd name="connsiteX2" fmla="*/ 1437301 w 1437301"/>
                <a:gd name="connsiteY2" fmla="*/ 22840 h 2183080"/>
                <a:gd name="connsiteX3" fmla="*/ 1149269 w 1437301"/>
                <a:gd name="connsiteY3" fmla="*/ 2111072 h 2183080"/>
                <a:gd name="connsiteX4" fmla="*/ 861237 w 1437301"/>
                <a:gd name="connsiteY4" fmla="*/ 2183080 h 2183080"/>
                <a:gd name="connsiteX5" fmla="*/ 0 w 1437301"/>
                <a:gd name="connsiteY5" fmla="*/ 204875 h 2183080"/>
                <a:gd name="connsiteX6" fmla="*/ 622491 w 1437301"/>
                <a:gd name="connsiteY6" fmla="*/ 829378 h 2183080"/>
                <a:gd name="connsiteX7" fmla="*/ 651776 w 1437301"/>
                <a:gd name="connsiteY7" fmla="*/ 0 h 2183080"/>
                <a:gd name="connsiteX0" fmla="*/ 651776 w 1437301"/>
                <a:gd name="connsiteY0" fmla="*/ 136114 h 2319194"/>
                <a:gd name="connsiteX1" fmla="*/ 1077261 w 1437301"/>
                <a:gd name="connsiteY1" fmla="*/ 1383090 h 2319194"/>
                <a:gd name="connsiteX2" fmla="*/ 1437301 w 1437301"/>
                <a:gd name="connsiteY2" fmla="*/ 158954 h 2319194"/>
                <a:gd name="connsiteX3" fmla="*/ 1149269 w 1437301"/>
                <a:gd name="connsiteY3" fmla="*/ 2247186 h 2319194"/>
                <a:gd name="connsiteX4" fmla="*/ 861237 w 1437301"/>
                <a:gd name="connsiteY4" fmla="*/ 2319194 h 2319194"/>
                <a:gd name="connsiteX5" fmla="*/ 0 w 1437301"/>
                <a:gd name="connsiteY5" fmla="*/ 340989 h 2319194"/>
                <a:gd name="connsiteX6" fmla="*/ 622491 w 1437301"/>
                <a:gd name="connsiteY6" fmla="*/ 965492 h 2319194"/>
                <a:gd name="connsiteX7" fmla="*/ 417117 w 1437301"/>
                <a:gd name="connsiteY7" fmla="*/ 472146 h 2319194"/>
                <a:gd name="connsiteX8" fmla="*/ 651776 w 1437301"/>
                <a:gd name="connsiteY8" fmla="*/ 136114 h 2319194"/>
                <a:gd name="connsiteX0" fmla="*/ 651776 w 1437301"/>
                <a:gd name="connsiteY0" fmla="*/ 136115 h 2319195"/>
                <a:gd name="connsiteX1" fmla="*/ 1077261 w 1437301"/>
                <a:gd name="connsiteY1" fmla="*/ 1383091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7301" h="2319195">
                  <a:moveTo>
                    <a:pt x="651776" y="136115"/>
                  </a:moveTo>
                  <a:cubicBezTo>
                    <a:pt x="967230" y="534122"/>
                    <a:pt x="947350" y="525805"/>
                    <a:pt x="1089178" y="941464"/>
                  </a:cubicBezTo>
                  <a:lnTo>
                    <a:pt x="1437301" y="158955"/>
                  </a:lnTo>
                  <a:cubicBezTo>
                    <a:pt x="1363379" y="1291507"/>
                    <a:pt x="1005716" y="1183564"/>
                    <a:pt x="1149269" y="2247187"/>
                  </a:cubicBezTo>
                  <a:lnTo>
                    <a:pt x="861237" y="2319195"/>
                  </a:lnTo>
                  <a:cubicBezTo>
                    <a:pt x="310890" y="1029981"/>
                    <a:pt x="693155" y="1438396"/>
                    <a:pt x="0" y="340990"/>
                  </a:cubicBezTo>
                  <a:cubicBezTo>
                    <a:pt x="422530" y="663627"/>
                    <a:pt x="335412" y="618126"/>
                    <a:pt x="622491" y="965493"/>
                  </a:cubicBezTo>
                  <a:cubicBezTo>
                    <a:pt x="728907" y="1003061"/>
                    <a:pt x="774925" y="663690"/>
                    <a:pt x="779806" y="525461"/>
                  </a:cubicBezTo>
                  <a:cubicBezTo>
                    <a:pt x="784687" y="387232"/>
                    <a:pt x="578648" y="0"/>
                    <a:pt x="651776" y="13611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 rot="15698252">
              <a:off x="2325175" y="2639807"/>
              <a:ext cx="807968" cy="1691248"/>
            </a:xfrm>
            <a:custGeom>
              <a:avLst/>
              <a:gdLst>
                <a:gd name="connsiteX0" fmla="*/ 0 w 1728192"/>
                <a:gd name="connsiteY0" fmla="*/ 0 h 648072"/>
                <a:gd name="connsiteX1" fmla="*/ 1728192 w 1728192"/>
                <a:gd name="connsiteY1" fmla="*/ 0 h 648072"/>
                <a:gd name="connsiteX2" fmla="*/ 1728192 w 1728192"/>
                <a:gd name="connsiteY2" fmla="*/ 648072 h 648072"/>
                <a:gd name="connsiteX3" fmla="*/ 0 w 1728192"/>
                <a:gd name="connsiteY3" fmla="*/ 648072 h 648072"/>
                <a:gd name="connsiteX4" fmla="*/ 0 w 1728192"/>
                <a:gd name="connsiteY4" fmla="*/ 0 h 648072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0 w 1728192"/>
                <a:gd name="connsiteY3" fmla="*/ 648072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648072 w 1728192"/>
                <a:gd name="connsiteY3" fmla="*/ 1872208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576064 w 1728192"/>
                <a:gd name="connsiteY1" fmla="*/ 360040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0 h 1872208"/>
                <a:gd name="connsiteX1" fmla="*/ 432048 w 1728192"/>
                <a:gd name="connsiteY1" fmla="*/ 288032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1728192 w 1728192"/>
                <a:gd name="connsiteY3" fmla="*/ 216024 h 2088232"/>
                <a:gd name="connsiteX4" fmla="*/ 936104 w 1728192"/>
                <a:gd name="connsiteY4" fmla="*/ 2088232 h 2088232"/>
                <a:gd name="connsiteX5" fmla="*/ 648072 w 1728192"/>
                <a:gd name="connsiteY5" fmla="*/ 2088232 h 2088232"/>
                <a:gd name="connsiteX6" fmla="*/ 0 w 1728192"/>
                <a:gd name="connsiteY6" fmla="*/ 216024 h 2088232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864096 w 1728192"/>
                <a:gd name="connsiteY3" fmla="*/ 720080 h 2088232"/>
                <a:gd name="connsiteX4" fmla="*/ 1728192 w 1728192"/>
                <a:gd name="connsiteY4" fmla="*/ 216024 h 2088232"/>
                <a:gd name="connsiteX5" fmla="*/ 936104 w 1728192"/>
                <a:gd name="connsiteY5" fmla="*/ 2088232 h 2088232"/>
                <a:gd name="connsiteX6" fmla="*/ 648072 w 1728192"/>
                <a:gd name="connsiteY6" fmla="*/ 2088232 h 2088232"/>
                <a:gd name="connsiteX7" fmla="*/ 0 w 1728192"/>
                <a:gd name="connsiteY7" fmla="*/ 216024 h 2088232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728192 w 1728192"/>
                <a:gd name="connsiteY5" fmla="*/ 288032 h 2160240"/>
                <a:gd name="connsiteX6" fmla="*/ 936104 w 1728192"/>
                <a:gd name="connsiteY6" fmla="*/ 2160240 h 2160240"/>
                <a:gd name="connsiteX7" fmla="*/ 648072 w 1728192"/>
                <a:gd name="connsiteY7" fmla="*/ 2160240 h 2160240"/>
                <a:gd name="connsiteX8" fmla="*/ 0 w 1728192"/>
                <a:gd name="connsiteY8" fmla="*/ 288032 h 2160240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224136 w 1728192"/>
                <a:gd name="connsiteY5" fmla="*/ 792088 h 2160240"/>
                <a:gd name="connsiteX6" fmla="*/ 1728192 w 1728192"/>
                <a:gd name="connsiteY6" fmla="*/ 288032 h 2160240"/>
                <a:gd name="connsiteX7" fmla="*/ 936104 w 1728192"/>
                <a:gd name="connsiteY7" fmla="*/ 2160240 h 2160240"/>
                <a:gd name="connsiteX8" fmla="*/ 648072 w 1728192"/>
                <a:gd name="connsiteY8" fmla="*/ 2160240 h 2160240"/>
                <a:gd name="connsiteX9" fmla="*/ 0 w 1728192"/>
                <a:gd name="connsiteY9" fmla="*/ 288032 h 2160240"/>
                <a:gd name="connsiteX0" fmla="*/ 0 w 1584176"/>
                <a:gd name="connsiteY0" fmla="*/ 288032 h 2160240"/>
                <a:gd name="connsiteX1" fmla="*/ 288032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0 w 1584176"/>
                <a:gd name="connsiteY0" fmla="*/ 288032 h 2160240"/>
                <a:gd name="connsiteX1" fmla="*/ 432048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9" fmla="*/ 720080 w 1584176"/>
                <a:gd name="connsiteY9" fmla="*/ 792088 h 2160240"/>
                <a:gd name="connsiteX0" fmla="*/ 720080 w 1584176"/>
                <a:gd name="connsiteY0" fmla="*/ 628640 h 1996792"/>
                <a:gd name="connsiteX1" fmla="*/ 1080120 w 1584176"/>
                <a:gd name="connsiteY1" fmla="*/ 628640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8" fmla="*/ 720080 w 1584176"/>
                <a:gd name="connsiteY8" fmla="*/ 628640 h 1996792"/>
                <a:gd name="connsiteX0" fmla="*/ 720080 w 1584176"/>
                <a:gd name="connsiteY0" fmla="*/ 86409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8" fmla="*/ 720080 w 1584176"/>
                <a:gd name="connsiteY8" fmla="*/ 864096 h 2232248"/>
                <a:gd name="connsiteX0" fmla="*/ 595496 w 1584176"/>
                <a:gd name="connsiteY0" fmla="*/ 23545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0" fmla="*/ 595496 w 1584176"/>
                <a:gd name="connsiteY0" fmla="*/ 0 h 1996792"/>
                <a:gd name="connsiteX1" fmla="*/ 864096 w 1584176"/>
                <a:gd name="connsiteY1" fmla="*/ 700648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0" fmla="*/ 595496 w 1224136"/>
                <a:gd name="connsiteY0" fmla="*/ 91440 h 2088232"/>
                <a:gd name="connsiteX1" fmla="*/ 864096 w 1224136"/>
                <a:gd name="connsiteY1" fmla="*/ 79208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115212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080120"/>
                <a:gd name="connsiteY0" fmla="*/ 163448 h 2160240"/>
                <a:gd name="connsiteX1" fmla="*/ 720080 w 1080120"/>
                <a:gd name="connsiteY1" fmla="*/ 1224136 h 2160240"/>
                <a:gd name="connsiteX2" fmla="*/ 1080120 w 1080120"/>
                <a:gd name="connsiteY2" fmla="*/ 0 h 2160240"/>
                <a:gd name="connsiteX3" fmla="*/ 792088 w 1080120"/>
                <a:gd name="connsiteY3" fmla="*/ 2160240 h 2160240"/>
                <a:gd name="connsiteX4" fmla="*/ 504056 w 1080120"/>
                <a:gd name="connsiteY4" fmla="*/ 2160240 h 2160240"/>
                <a:gd name="connsiteX5" fmla="*/ 0 w 1080120"/>
                <a:gd name="connsiteY5" fmla="*/ 288032 h 2160240"/>
                <a:gd name="connsiteX6" fmla="*/ 504056 w 1080120"/>
                <a:gd name="connsiteY6" fmla="*/ 1224136 h 2160240"/>
                <a:gd name="connsiteX7" fmla="*/ 595496 w 1080120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160240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1944216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088232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622491 w 1437301"/>
                <a:gd name="connsiteY6" fmla="*/ 806538 h 2160240"/>
                <a:gd name="connsiteX7" fmla="*/ 952677 w 1437301"/>
                <a:gd name="connsiteY7" fmla="*/ 163448 h 2160240"/>
                <a:gd name="connsiteX0" fmla="*/ 651776 w 1437301"/>
                <a:gd name="connsiteY0" fmla="*/ 0 h 2183080"/>
                <a:gd name="connsiteX1" fmla="*/ 1077261 w 1437301"/>
                <a:gd name="connsiteY1" fmla="*/ 1246976 h 2183080"/>
                <a:gd name="connsiteX2" fmla="*/ 1437301 w 1437301"/>
                <a:gd name="connsiteY2" fmla="*/ 22840 h 2183080"/>
                <a:gd name="connsiteX3" fmla="*/ 1149269 w 1437301"/>
                <a:gd name="connsiteY3" fmla="*/ 2111072 h 2183080"/>
                <a:gd name="connsiteX4" fmla="*/ 861237 w 1437301"/>
                <a:gd name="connsiteY4" fmla="*/ 2183080 h 2183080"/>
                <a:gd name="connsiteX5" fmla="*/ 0 w 1437301"/>
                <a:gd name="connsiteY5" fmla="*/ 204875 h 2183080"/>
                <a:gd name="connsiteX6" fmla="*/ 622491 w 1437301"/>
                <a:gd name="connsiteY6" fmla="*/ 829378 h 2183080"/>
                <a:gd name="connsiteX7" fmla="*/ 651776 w 1437301"/>
                <a:gd name="connsiteY7" fmla="*/ 0 h 2183080"/>
                <a:gd name="connsiteX0" fmla="*/ 651776 w 1437301"/>
                <a:gd name="connsiteY0" fmla="*/ 0 h 2183080"/>
                <a:gd name="connsiteX1" fmla="*/ 1077261 w 1437301"/>
                <a:gd name="connsiteY1" fmla="*/ 1246976 h 2183080"/>
                <a:gd name="connsiteX2" fmla="*/ 1437301 w 1437301"/>
                <a:gd name="connsiteY2" fmla="*/ 22840 h 2183080"/>
                <a:gd name="connsiteX3" fmla="*/ 1149269 w 1437301"/>
                <a:gd name="connsiteY3" fmla="*/ 2111072 h 2183080"/>
                <a:gd name="connsiteX4" fmla="*/ 861237 w 1437301"/>
                <a:gd name="connsiteY4" fmla="*/ 2183080 h 2183080"/>
                <a:gd name="connsiteX5" fmla="*/ 0 w 1437301"/>
                <a:gd name="connsiteY5" fmla="*/ 204875 h 2183080"/>
                <a:gd name="connsiteX6" fmla="*/ 622491 w 1437301"/>
                <a:gd name="connsiteY6" fmla="*/ 829378 h 2183080"/>
                <a:gd name="connsiteX7" fmla="*/ 651776 w 1437301"/>
                <a:gd name="connsiteY7" fmla="*/ 0 h 2183080"/>
                <a:gd name="connsiteX0" fmla="*/ 651776 w 1437301"/>
                <a:gd name="connsiteY0" fmla="*/ 136114 h 2319194"/>
                <a:gd name="connsiteX1" fmla="*/ 1077261 w 1437301"/>
                <a:gd name="connsiteY1" fmla="*/ 1383090 h 2319194"/>
                <a:gd name="connsiteX2" fmla="*/ 1437301 w 1437301"/>
                <a:gd name="connsiteY2" fmla="*/ 158954 h 2319194"/>
                <a:gd name="connsiteX3" fmla="*/ 1149269 w 1437301"/>
                <a:gd name="connsiteY3" fmla="*/ 2247186 h 2319194"/>
                <a:gd name="connsiteX4" fmla="*/ 861237 w 1437301"/>
                <a:gd name="connsiteY4" fmla="*/ 2319194 h 2319194"/>
                <a:gd name="connsiteX5" fmla="*/ 0 w 1437301"/>
                <a:gd name="connsiteY5" fmla="*/ 340989 h 2319194"/>
                <a:gd name="connsiteX6" fmla="*/ 622491 w 1437301"/>
                <a:gd name="connsiteY6" fmla="*/ 965492 h 2319194"/>
                <a:gd name="connsiteX7" fmla="*/ 417117 w 1437301"/>
                <a:gd name="connsiteY7" fmla="*/ 472146 h 2319194"/>
                <a:gd name="connsiteX8" fmla="*/ 651776 w 1437301"/>
                <a:gd name="connsiteY8" fmla="*/ 136114 h 2319194"/>
                <a:gd name="connsiteX0" fmla="*/ 651776 w 1437301"/>
                <a:gd name="connsiteY0" fmla="*/ 136115 h 2319195"/>
                <a:gd name="connsiteX1" fmla="*/ 1077261 w 1437301"/>
                <a:gd name="connsiteY1" fmla="*/ 1383091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7301" h="2319195">
                  <a:moveTo>
                    <a:pt x="651776" y="136115"/>
                  </a:moveTo>
                  <a:cubicBezTo>
                    <a:pt x="967230" y="534122"/>
                    <a:pt x="947350" y="525805"/>
                    <a:pt x="1089178" y="941464"/>
                  </a:cubicBezTo>
                  <a:lnTo>
                    <a:pt x="1437301" y="158955"/>
                  </a:lnTo>
                  <a:cubicBezTo>
                    <a:pt x="1363379" y="1291507"/>
                    <a:pt x="1005716" y="1183564"/>
                    <a:pt x="1149269" y="2247187"/>
                  </a:cubicBezTo>
                  <a:lnTo>
                    <a:pt x="861237" y="2319195"/>
                  </a:lnTo>
                  <a:cubicBezTo>
                    <a:pt x="310890" y="1029981"/>
                    <a:pt x="693155" y="1438396"/>
                    <a:pt x="0" y="340990"/>
                  </a:cubicBezTo>
                  <a:cubicBezTo>
                    <a:pt x="422530" y="663627"/>
                    <a:pt x="335412" y="618126"/>
                    <a:pt x="622491" y="965493"/>
                  </a:cubicBezTo>
                  <a:cubicBezTo>
                    <a:pt x="728907" y="1003061"/>
                    <a:pt x="774925" y="663690"/>
                    <a:pt x="779806" y="525461"/>
                  </a:cubicBezTo>
                  <a:cubicBezTo>
                    <a:pt x="784687" y="387232"/>
                    <a:pt x="578648" y="0"/>
                    <a:pt x="651776" y="13611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Полилиния 16"/>
            <p:cNvSpPr/>
            <p:nvPr/>
          </p:nvSpPr>
          <p:spPr>
            <a:xfrm rot="12247540">
              <a:off x="3365471" y="3788941"/>
              <a:ext cx="544213" cy="916816"/>
            </a:xfrm>
            <a:custGeom>
              <a:avLst/>
              <a:gdLst>
                <a:gd name="connsiteX0" fmla="*/ 0 w 1728192"/>
                <a:gd name="connsiteY0" fmla="*/ 0 h 648072"/>
                <a:gd name="connsiteX1" fmla="*/ 1728192 w 1728192"/>
                <a:gd name="connsiteY1" fmla="*/ 0 h 648072"/>
                <a:gd name="connsiteX2" fmla="*/ 1728192 w 1728192"/>
                <a:gd name="connsiteY2" fmla="*/ 648072 h 648072"/>
                <a:gd name="connsiteX3" fmla="*/ 0 w 1728192"/>
                <a:gd name="connsiteY3" fmla="*/ 648072 h 648072"/>
                <a:gd name="connsiteX4" fmla="*/ 0 w 1728192"/>
                <a:gd name="connsiteY4" fmla="*/ 0 h 648072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0 w 1728192"/>
                <a:gd name="connsiteY3" fmla="*/ 648072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648072 w 1728192"/>
                <a:gd name="connsiteY3" fmla="*/ 1872208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576064 w 1728192"/>
                <a:gd name="connsiteY1" fmla="*/ 360040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0 h 1872208"/>
                <a:gd name="connsiteX1" fmla="*/ 432048 w 1728192"/>
                <a:gd name="connsiteY1" fmla="*/ 288032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1728192 w 1728192"/>
                <a:gd name="connsiteY3" fmla="*/ 216024 h 2088232"/>
                <a:gd name="connsiteX4" fmla="*/ 936104 w 1728192"/>
                <a:gd name="connsiteY4" fmla="*/ 2088232 h 2088232"/>
                <a:gd name="connsiteX5" fmla="*/ 648072 w 1728192"/>
                <a:gd name="connsiteY5" fmla="*/ 2088232 h 2088232"/>
                <a:gd name="connsiteX6" fmla="*/ 0 w 1728192"/>
                <a:gd name="connsiteY6" fmla="*/ 216024 h 2088232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864096 w 1728192"/>
                <a:gd name="connsiteY3" fmla="*/ 720080 h 2088232"/>
                <a:gd name="connsiteX4" fmla="*/ 1728192 w 1728192"/>
                <a:gd name="connsiteY4" fmla="*/ 216024 h 2088232"/>
                <a:gd name="connsiteX5" fmla="*/ 936104 w 1728192"/>
                <a:gd name="connsiteY5" fmla="*/ 2088232 h 2088232"/>
                <a:gd name="connsiteX6" fmla="*/ 648072 w 1728192"/>
                <a:gd name="connsiteY6" fmla="*/ 2088232 h 2088232"/>
                <a:gd name="connsiteX7" fmla="*/ 0 w 1728192"/>
                <a:gd name="connsiteY7" fmla="*/ 216024 h 2088232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728192 w 1728192"/>
                <a:gd name="connsiteY5" fmla="*/ 288032 h 2160240"/>
                <a:gd name="connsiteX6" fmla="*/ 936104 w 1728192"/>
                <a:gd name="connsiteY6" fmla="*/ 2160240 h 2160240"/>
                <a:gd name="connsiteX7" fmla="*/ 648072 w 1728192"/>
                <a:gd name="connsiteY7" fmla="*/ 2160240 h 2160240"/>
                <a:gd name="connsiteX8" fmla="*/ 0 w 1728192"/>
                <a:gd name="connsiteY8" fmla="*/ 288032 h 2160240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224136 w 1728192"/>
                <a:gd name="connsiteY5" fmla="*/ 792088 h 2160240"/>
                <a:gd name="connsiteX6" fmla="*/ 1728192 w 1728192"/>
                <a:gd name="connsiteY6" fmla="*/ 288032 h 2160240"/>
                <a:gd name="connsiteX7" fmla="*/ 936104 w 1728192"/>
                <a:gd name="connsiteY7" fmla="*/ 2160240 h 2160240"/>
                <a:gd name="connsiteX8" fmla="*/ 648072 w 1728192"/>
                <a:gd name="connsiteY8" fmla="*/ 2160240 h 2160240"/>
                <a:gd name="connsiteX9" fmla="*/ 0 w 1728192"/>
                <a:gd name="connsiteY9" fmla="*/ 288032 h 2160240"/>
                <a:gd name="connsiteX0" fmla="*/ 0 w 1584176"/>
                <a:gd name="connsiteY0" fmla="*/ 288032 h 2160240"/>
                <a:gd name="connsiteX1" fmla="*/ 288032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0 w 1584176"/>
                <a:gd name="connsiteY0" fmla="*/ 288032 h 2160240"/>
                <a:gd name="connsiteX1" fmla="*/ 432048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9" fmla="*/ 720080 w 1584176"/>
                <a:gd name="connsiteY9" fmla="*/ 792088 h 2160240"/>
                <a:gd name="connsiteX0" fmla="*/ 720080 w 1584176"/>
                <a:gd name="connsiteY0" fmla="*/ 628640 h 1996792"/>
                <a:gd name="connsiteX1" fmla="*/ 1080120 w 1584176"/>
                <a:gd name="connsiteY1" fmla="*/ 628640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8" fmla="*/ 720080 w 1584176"/>
                <a:gd name="connsiteY8" fmla="*/ 628640 h 1996792"/>
                <a:gd name="connsiteX0" fmla="*/ 720080 w 1584176"/>
                <a:gd name="connsiteY0" fmla="*/ 86409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8" fmla="*/ 720080 w 1584176"/>
                <a:gd name="connsiteY8" fmla="*/ 864096 h 2232248"/>
                <a:gd name="connsiteX0" fmla="*/ 595496 w 1584176"/>
                <a:gd name="connsiteY0" fmla="*/ 23545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0" fmla="*/ 595496 w 1584176"/>
                <a:gd name="connsiteY0" fmla="*/ 0 h 1996792"/>
                <a:gd name="connsiteX1" fmla="*/ 864096 w 1584176"/>
                <a:gd name="connsiteY1" fmla="*/ 700648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0" fmla="*/ 595496 w 1224136"/>
                <a:gd name="connsiteY0" fmla="*/ 91440 h 2088232"/>
                <a:gd name="connsiteX1" fmla="*/ 864096 w 1224136"/>
                <a:gd name="connsiteY1" fmla="*/ 79208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115212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080120"/>
                <a:gd name="connsiteY0" fmla="*/ 163448 h 2160240"/>
                <a:gd name="connsiteX1" fmla="*/ 720080 w 1080120"/>
                <a:gd name="connsiteY1" fmla="*/ 1224136 h 2160240"/>
                <a:gd name="connsiteX2" fmla="*/ 1080120 w 1080120"/>
                <a:gd name="connsiteY2" fmla="*/ 0 h 2160240"/>
                <a:gd name="connsiteX3" fmla="*/ 792088 w 1080120"/>
                <a:gd name="connsiteY3" fmla="*/ 2160240 h 2160240"/>
                <a:gd name="connsiteX4" fmla="*/ 504056 w 1080120"/>
                <a:gd name="connsiteY4" fmla="*/ 2160240 h 2160240"/>
                <a:gd name="connsiteX5" fmla="*/ 0 w 1080120"/>
                <a:gd name="connsiteY5" fmla="*/ 288032 h 2160240"/>
                <a:gd name="connsiteX6" fmla="*/ 504056 w 1080120"/>
                <a:gd name="connsiteY6" fmla="*/ 1224136 h 2160240"/>
                <a:gd name="connsiteX7" fmla="*/ 595496 w 1080120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160240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1944216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088232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622491 w 1437301"/>
                <a:gd name="connsiteY6" fmla="*/ 806538 h 2160240"/>
                <a:gd name="connsiteX7" fmla="*/ 952677 w 1437301"/>
                <a:gd name="connsiteY7" fmla="*/ 163448 h 2160240"/>
                <a:gd name="connsiteX0" fmla="*/ 651776 w 1437301"/>
                <a:gd name="connsiteY0" fmla="*/ 0 h 2183080"/>
                <a:gd name="connsiteX1" fmla="*/ 1077261 w 1437301"/>
                <a:gd name="connsiteY1" fmla="*/ 1246976 h 2183080"/>
                <a:gd name="connsiteX2" fmla="*/ 1437301 w 1437301"/>
                <a:gd name="connsiteY2" fmla="*/ 22840 h 2183080"/>
                <a:gd name="connsiteX3" fmla="*/ 1149269 w 1437301"/>
                <a:gd name="connsiteY3" fmla="*/ 2111072 h 2183080"/>
                <a:gd name="connsiteX4" fmla="*/ 861237 w 1437301"/>
                <a:gd name="connsiteY4" fmla="*/ 2183080 h 2183080"/>
                <a:gd name="connsiteX5" fmla="*/ 0 w 1437301"/>
                <a:gd name="connsiteY5" fmla="*/ 204875 h 2183080"/>
                <a:gd name="connsiteX6" fmla="*/ 622491 w 1437301"/>
                <a:gd name="connsiteY6" fmla="*/ 829378 h 2183080"/>
                <a:gd name="connsiteX7" fmla="*/ 651776 w 1437301"/>
                <a:gd name="connsiteY7" fmla="*/ 0 h 2183080"/>
                <a:gd name="connsiteX0" fmla="*/ 651776 w 1437301"/>
                <a:gd name="connsiteY0" fmla="*/ 0 h 2183080"/>
                <a:gd name="connsiteX1" fmla="*/ 1077261 w 1437301"/>
                <a:gd name="connsiteY1" fmla="*/ 1246976 h 2183080"/>
                <a:gd name="connsiteX2" fmla="*/ 1437301 w 1437301"/>
                <a:gd name="connsiteY2" fmla="*/ 22840 h 2183080"/>
                <a:gd name="connsiteX3" fmla="*/ 1149269 w 1437301"/>
                <a:gd name="connsiteY3" fmla="*/ 2111072 h 2183080"/>
                <a:gd name="connsiteX4" fmla="*/ 861237 w 1437301"/>
                <a:gd name="connsiteY4" fmla="*/ 2183080 h 2183080"/>
                <a:gd name="connsiteX5" fmla="*/ 0 w 1437301"/>
                <a:gd name="connsiteY5" fmla="*/ 204875 h 2183080"/>
                <a:gd name="connsiteX6" fmla="*/ 622491 w 1437301"/>
                <a:gd name="connsiteY6" fmla="*/ 829378 h 2183080"/>
                <a:gd name="connsiteX7" fmla="*/ 651776 w 1437301"/>
                <a:gd name="connsiteY7" fmla="*/ 0 h 2183080"/>
                <a:gd name="connsiteX0" fmla="*/ 651776 w 1437301"/>
                <a:gd name="connsiteY0" fmla="*/ 136114 h 2319194"/>
                <a:gd name="connsiteX1" fmla="*/ 1077261 w 1437301"/>
                <a:gd name="connsiteY1" fmla="*/ 1383090 h 2319194"/>
                <a:gd name="connsiteX2" fmla="*/ 1437301 w 1437301"/>
                <a:gd name="connsiteY2" fmla="*/ 158954 h 2319194"/>
                <a:gd name="connsiteX3" fmla="*/ 1149269 w 1437301"/>
                <a:gd name="connsiteY3" fmla="*/ 2247186 h 2319194"/>
                <a:gd name="connsiteX4" fmla="*/ 861237 w 1437301"/>
                <a:gd name="connsiteY4" fmla="*/ 2319194 h 2319194"/>
                <a:gd name="connsiteX5" fmla="*/ 0 w 1437301"/>
                <a:gd name="connsiteY5" fmla="*/ 340989 h 2319194"/>
                <a:gd name="connsiteX6" fmla="*/ 622491 w 1437301"/>
                <a:gd name="connsiteY6" fmla="*/ 965492 h 2319194"/>
                <a:gd name="connsiteX7" fmla="*/ 417117 w 1437301"/>
                <a:gd name="connsiteY7" fmla="*/ 472146 h 2319194"/>
                <a:gd name="connsiteX8" fmla="*/ 651776 w 1437301"/>
                <a:gd name="connsiteY8" fmla="*/ 136114 h 2319194"/>
                <a:gd name="connsiteX0" fmla="*/ 651776 w 1437301"/>
                <a:gd name="connsiteY0" fmla="*/ 136115 h 2319195"/>
                <a:gd name="connsiteX1" fmla="*/ 1077261 w 1437301"/>
                <a:gd name="connsiteY1" fmla="*/ 1383091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7301" h="2319195">
                  <a:moveTo>
                    <a:pt x="651776" y="136115"/>
                  </a:moveTo>
                  <a:cubicBezTo>
                    <a:pt x="967230" y="534122"/>
                    <a:pt x="947350" y="525805"/>
                    <a:pt x="1089178" y="941464"/>
                  </a:cubicBezTo>
                  <a:lnTo>
                    <a:pt x="1437301" y="158955"/>
                  </a:lnTo>
                  <a:cubicBezTo>
                    <a:pt x="1363379" y="1291507"/>
                    <a:pt x="1005716" y="1183564"/>
                    <a:pt x="1149269" y="2247187"/>
                  </a:cubicBezTo>
                  <a:lnTo>
                    <a:pt x="861237" y="2319195"/>
                  </a:lnTo>
                  <a:cubicBezTo>
                    <a:pt x="310890" y="1029981"/>
                    <a:pt x="693155" y="1438396"/>
                    <a:pt x="0" y="340990"/>
                  </a:cubicBezTo>
                  <a:cubicBezTo>
                    <a:pt x="422530" y="663627"/>
                    <a:pt x="335412" y="618126"/>
                    <a:pt x="622491" y="965493"/>
                  </a:cubicBezTo>
                  <a:cubicBezTo>
                    <a:pt x="728907" y="1003061"/>
                    <a:pt x="774925" y="663690"/>
                    <a:pt x="779806" y="525461"/>
                  </a:cubicBezTo>
                  <a:cubicBezTo>
                    <a:pt x="784687" y="387232"/>
                    <a:pt x="578648" y="0"/>
                    <a:pt x="651776" y="1361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Полилиния 17"/>
            <p:cNvSpPr/>
            <p:nvPr/>
          </p:nvSpPr>
          <p:spPr>
            <a:xfrm rot="10800000" flipV="1">
              <a:off x="3779912" y="908720"/>
              <a:ext cx="987957" cy="1607565"/>
            </a:xfrm>
            <a:custGeom>
              <a:avLst/>
              <a:gdLst>
                <a:gd name="connsiteX0" fmla="*/ 0 w 1728192"/>
                <a:gd name="connsiteY0" fmla="*/ 0 h 648072"/>
                <a:gd name="connsiteX1" fmla="*/ 1728192 w 1728192"/>
                <a:gd name="connsiteY1" fmla="*/ 0 h 648072"/>
                <a:gd name="connsiteX2" fmla="*/ 1728192 w 1728192"/>
                <a:gd name="connsiteY2" fmla="*/ 648072 h 648072"/>
                <a:gd name="connsiteX3" fmla="*/ 0 w 1728192"/>
                <a:gd name="connsiteY3" fmla="*/ 648072 h 648072"/>
                <a:gd name="connsiteX4" fmla="*/ 0 w 1728192"/>
                <a:gd name="connsiteY4" fmla="*/ 0 h 648072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0 w 1728192"/>
                <a:gd name="connsiteY3" fmla="*/ 648072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1728192 w 1728192"/>
                <a:gd name="connsiteY1" fmla="*/ 0 h 1872208"/>
                <a:gd name="connsiteX2" fmla="*/ 936104 w 1728192"/>
                <a:gd name="connsiteY2" fmla="*/ 1872208 h 1872208"/>
                <a:gd name="connsiteX3" fmla="*/ 648072 w 1728192"/>
                <a:gd name="connsiteY3" fmla="*/ 1872208 h 1872208"/>
                <a:gd name="connsiteX4" fmla="*/ 0 w 1728192"/>
                <a:gd name="connsiteY4" fmla="*/ 0 h 1872208"/>
                <a:gd name="connsiteX0" fmla="*/ 0 w 1728192"/>
                <a:gd name="connsiteY0" fmla="*/ 0 h 1872208"/>
                <a:gd name="connsiteX1" fmla="*/ 576064 w 1728192"/>
                <a:gd name="connsiteY1" fmla="*/ 360040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0 h 1872208"/>
                <a:gd name="connsiteX1" fmla="*/ 432048 w 1728192"/>
                <a:gd name="connsiteY1" fmla="*/ 288032 h 1872208"/>
                <a:gd name="connsiteX2" fmla="*/ 1728192 w 1728192"/>
                <a:gd name="connsiteY2" fmla="*/ 0 h 1872208"/>
                <a:gd name="connsiteX3" fmla="*/ 936104 w 1728192"/>
                <a:gd name="connsiteY3" fmla="*/ 1872208 h 1872208"/>
                <a:gd name="connsiteX4" fmla="*/ 648072 w 1728192"/>
                <a:gd name="connsiteY4" fmla="*/ 1872208 h 1872208"/>
                <a:gd name="connsiteX5" fmla="*/ 0 w 1728192"/>
                <a:gd name="connsiteY5" fmla="*/ 0 h 1872208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1728192 w 1728192"/>
                <a:gd name="connsiteY3" fmla="*/ 216024 h 2088232"/>
                <a:gd name="connsiteX4" fmla="*/ 936104 w 1728192"/>
                <a:gd name="connsiteY4" fmla="*/ 2088232 h 2088232"/>
                <a:gd name="connsiteX5" fmla="*/ 648072 w 1728192"/>
                <a:gd name="connsiteY5" fmla="*/ 2088232 h 2088232"/>
                <a:gd name="connsiteX6" fmla="*/ 0 w 1728192"/>
                <a:gd name="connsiteY6" fmla="*/ 216024 h 2088232"/>
                <a:gd name="connsiteX0" fmla="*/ 0 w 1728192"/>
                <a:gd name="connsiteY0" fmla="*/ 216024 h 2088232"/>
                <a:gd name="connsiteX1" fmla="*/ 432048 w 1728192"/>
                <a:gd name="connsiteY1" fmla="*/ 504056 h 2088232"/>
                <a:gd name="connsiteX2" fmla="*/ 648072 w 1728192"/>
                <a:gd name="connsiteY2" fmla="*/ 0 h 2088232"/>
                <a:gd name="connsiteX3" fmla="*/ 864096 w 1728192"/>
                <a:gd name="connsiteY3" fmla="*/ 720080 h 2088232"/>
                <a:gd name="connsiteX4" fmla="*/ 1728192 w 1728192"/>
                <a:gd name="connsiteY4" fmla="*/ 216024 h 2088232"/>
                <a:gd name="connsiteX5" fmla="*/ 936104 w 1728192"/>
                <a:gd name="connsiteY5" fmla="*/ 2088232 h 2088232"/>
                <a:gd name="connsiteX6" fmla="*/ 648072 w 1728192"/>
                <a:gd name="connsiteY6" fmla="*/ 2088232 h 2088232"/>
                <a:gd name="connsiteX7" fmla="*/ 0 w 1728192"/>
                <a:gd name="connsiteY7" fmla="*/ 216024 h 2088232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728192 w 1728192"/>
                <a:gd name="connsiteY5" fmla="*/ 288032 h 2160240"/>
                <a:gd name="connsiteX6" fmla="*/ 936104 w 1728192"/>
                <a:gd name="connsiteY6" fmla="*/ 2160240 h 2160240"/>
                <a:gd name="connsiteX7" fmla="*/ 648072 w 1728192"/>
                <a:gd name="connsiteY7" fmla="*/ 2160240 h 2160240"/>
                <a:gd name="connsiteX8" fmla="*/ 0 w 1728192"/>
                <a:gd name="connsiteY8" fmla="*/ 288032 h 2160240"/>
                <a:gd name="connsiteX0" fmla="*/ 0 w 1728192"/>
                <a:gd name="connsiteY0" fmla="*/ 288032 h 2160240"/>
                <a:gd name="connsiteX1" fmla="*/ 432048 w 1728192"/>
                <a:gd name="connsiteY1" fmla="*/ 576064 h 2160240"/>
                <a:gd name="connsiteX2" fmla="*/ 648072 w 1728192"/>
                <a:gd name="connsiteY2" fmla="*/ 72008 h 2160240"/>
                <a:gd name="connsiteX3" fmla="*/ 864096 w 1728192"/>
                <a:gd name="connsiteY3" fmla="*/ 792088 h 2160240"/>
                <a:gd name="connsiteX4" fmla="*/ 1080120 w 1728192"/>
                <a:gd name="connsiteY4" fmla="*/ 0 h 2160240"/>
                <a:gd name="connsiteX5" fmla="*/ 1224136 w 1728192"/>
                <a:gd name="connsiteY5" fmla="*/ 792088 h 2160240"/>
                <a:gd name="connsiteX6" fmla="*/ 1728192 w 1728192"/>
                <a:gd name="connsiteY6" fmla="*/ 288032 h 2160240"/>
                <a:gd name="connsiteX7" fmla="*/ 936104 w 1728192"/>
                <a:gd name="connsiteY7" fmla="*/ 2160240 h 2160240"/>
                <a:gd name="connsiteX8" fmla="*/ 648072 w 1728192"/>
                <a:gd name="connsiteY8" fmla="*/ 2160240 h 2160240"/>
                <a:gd name="connsiteX9" fmla="*/ 0 w 1728192"/>
                <a:gd name="connsiteY9" fmla="*/ 288032 h 2160240"/>
                <a:gd name="connsiteX0" fmla="*/ 0 w 1584176"/>
                <a:gd name="connsiteY0" fmla="*/ 288032 h 2160240"/>
                <a:gd name="connsiteX1" fmla="*/ 288032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0 w 1584176"/>
                <a:gd name="connsiteY0" fmla="*/ 288032 h 2160240"/>
                <a:gd name="connsiteX1" fmla="*/ 432048 w 1584176"/>
                <a:gd name="connsiteY1" fmla="*/ 576064 h 2160240"/>
                <a:gd name="connsiteX2" fmla="*/ 504056 w 1584176"/>
                <a:gd name="connsiteY2" fmla="*/ 72008 h 2160240"/>
                <a:gd name="connsiteX3" fmla="*/ 720080 w 1584176"/>
                <a:gd name="connsiteY3" fmla="*/ 792088 h 2160240"/>
                <a:gd name="connsiteX4" fmla="*/ 936104 w 1584176"/>
                <a:gd name="connsiteY4" fmla="*/ 0 h 2160240"/>
                <a:gd name="connsiteX5" fmla="*/ 1080120 w 1584176"/>
                <a:gd name="connsiteY5" fmla="*/ 792088 h 2160240"/>
                <a:gd name="connsiteX6" fmla="*/ 1584176 w 1584176"/>
                <a:gd name="connsiteY6" fmla="*/ 288032 h 2160240"/>
                <a:gd name="connsiteX7" fmla="*/ 792088 w 1584176"/>
                <a:gd name="connsiteY7" fmla="*/ 2160240 h 2160240"/>
                <a:gd name="connsiteX8" fmla="*/ 504056 w 1584176"/>
                <a:gd name="connsiteY8" fmla="*/ 2160240 h 2160240"/>
                <a:gd name="connsiteX9" fmla="*/ 0 w 1584176"/>
                <a:gd name="connsiteY9" fmla="*/ 288032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0" fmla="*/ 720080 w 1584176"/>
                <a:gd name="connsiteY0" fmla="*/ 792088 h 2160240"/>
                <a:gd name="connsiteX1" fmla="*/ 936104 w 1584176"/>
                <a:gd name="connsiteY1" fmla="*/ 0 h 2160240"/>
                <a:gd name="connsiteX2" fmla="*/ 1080120 w 1584176"/>
                <a:gd name="connsiteY2" fmla="*/ 792088 h 2160240"/>
                <a:gd name="connsiteX3" fmla="*/ 1584176 w 1584176"/>
                <a:gd name="connsiteY3" fmla="*/ 288032 h 2160240"/>
                <a:gd name="connsiteX4" fmla="*/ 792088 w 1584176"/>
                <a:gd name="connsiteY4" fmla="*/ 2160240 h 2160240"/>
                <a:gd name="connsiteX5" fmla="*/ 504056 w 1584176"/>
                <a:gd name="connsiteY5" fmla="*/ 2160240 h 2160240"/>
                <a:gd name="connsiteX6" fmla="*/ 0 w 1584176"/>
                <a:gd name="connsiteY6" fmla="*/ 288032 h 2160240"/>
                <a:gd name="connsiteX7" fmla="*/ 432048 w 1584176"/>
                <a:gd name="connsiteY7" fmla="*/ 576064 h 2160240"/>
                <a:gd name="connsiteX8" fmla="*/ 595496 w 1584176"/>
                <a:gd name="connsiteY8" fmla="*/ 163448 h 2160240"/>
                <a:gd name="connsiteX9" fmla="*/ 720080 w 1584176"/>
                <a:gd name="connsiteY9" fmla="*/ 792088 h 2160240"/>
                <a:gd name="connsiteX0" fmla="*/ 720080 w 1584176"/>
                <a:gd name="connsiteY0" fmla="*/ 628640 h 1996792"/>
                <a:gd name="connsiteX1" fmla="*/ 1080120 w 1584176"/>
                <a:gd name="connsiteY1" fmla="*/ 628640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8" fmla="*/ 720080 w 1584176"/>
                <a:gd name="connsiteY8" fmla="*/ 628640 h 1996792"/>
                <a:gd name="connsiteX0" fmla="*/ 720080 w 1584176"/>
                <a:gd name="connsiteY0" fmla="*/ 86409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8" fmla="*/ 720080 w 1584176"/>
                <a:gd name="connsiteY8" fmla="*/ 864096 h 2232248"/>
                <a:gd name="connsiteX0" fmla="*/ 595496 w 1584176"/>
                <a:gd name="connsiteY0" fmla="*/ 235456 h 2232248"/>
                <a:gd name="connsiteX1" fmla="*/ 1152128 w 1584176"/>
                <a:gd name="connsiteY1" fmla="*/ 0 h 2232248"/>
                <a:gd name="connsiteX2" fmla="*/ 1584176 w 1584176"/>
                <a:gd name="connsiteY2" fmla="*/ 360040 h 2232248"/>
                <a:gd name="connsiteX3" fmla="*/ 792088 w 1584176"/>
                <a:gd name="connsiteY3" fmla="*/ 2232248 h 2232248"/>
                <a:gd name="connsiteX4" fmla="*/ 504056 w 1584176"/>
                <a:gd name="connsiteY4" fmla="*/ 2232248 h 2232248"/>
                <a:gd name="connsiteX5" fmla="*/ 0 w 1584176"/>
                <a:gd name="connsiteY5" fmla="*/ 360040 h 2232248"/>
                <a:gd name="connsiteX6" fmla="*/ 432048 w 1584176"/>
                <a:gd name="connsiteY6" fmla="*/ 648072 h 2232248"/>
                <a:gd name="connsiteX7" fmla="*/ 595496 w 1584176"/>
                <a:gd name="connsiteY7" fmla="*/ 235456 h 2232248"/>
                <a:gd name="connsiteX0" fmla="*/ 595496 w 1584176"/>
                <a:gd name="connsiteY0" fmla="*/ 0 h 1996792"/>
                <a:gd name="connsiteX1" fmla="*/ 864096 w 1584176"/>
                <a:gd name="connsiteY1" fmla="*/ 700648 h 1996792"/>
                <a:gd name="connsiteX2" fmla="*/ 1584176 w 1584176"/>
                <a:gd name="connsiteY2" fmla="*/ 124584 h 1996792"/>
                <a:gd name="connsiteX3" fmla="*/ 792088 w 1584176"/>
                <a:gd name="connsiteY3" fmla="*/ 1996792 h 1996792"/>
                <a:gd name="connsiteX4" fmla="*/ 504056 w 1584176"/>
                <a:gd name="connsiteY4" fmla="*/ 1996792 h 1996792"/>
                <a:gd name="connsiteX5" fmla="*/ 0 w 1584176"/>
                <a:gd name="connsiteY5" fmla="*/ 124584 h 1996792"/>
                <a:gd name="connsiteX6" fmla="*/ 432048 w 1584176"/>
                <a:gd name="connsiteY6" fmla="*/ 412616 h 1996792"/>
                <a:gd name="connsiteX7" fmla="*/ 595496 w 1584176"/>
                <a:gd name="connsiteY7" fmla="*/ 0 h 1996792"/>
                <a:gd name="connsiteX0" fmla="*/ 595496 w 1224136"/>
                <a:gd name="connsiteY0" fmla="*/ 91440 h 2088232"/>
                <a:gd name="connsiteX1" fmla="*/ 864096 w 1224136"/>
                <a:gd name="connsiteY1" fmla="*/ 79208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432048 w 1224136"/>
                <a:gd name="connsiteY6" fmla="*/ 504056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648072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224136"/>
                <a:gd name="connsiteY0" fmla="*/ 91440 h 2088232"/>
                <a:gd name="connsiteX1" fmla="*/ 720080 w 1224136"/>
                <a:gd name="connsiteY1" fmla="*/ 1152128 h 2088232"/>
                <a:gd name="connsiteX2" fmla="*/ 1224136 w 1224136"/>
                <a:gd name="connsiteY2" fmla="*/ 0 h 2088232"/>
                <a:gd name="connsiteX3" fmla="*/ 792088 w 1224136"/>
                <a:gd name="connsiteY3" fmla="*/ 2088232 h 2088232"/>
                <a:gd name="connsiteX4" fmla="*/ 504056 w 1224136"/>
                <a:gd name="connsiteY4" fmla="*/ 2088232 h 2088232"/>
                <a:gd name="connsiteX5" fmla="*/ 0 w 1224136"/>
                <a:gd name="connsiteY5" fmla="*/ 216024 h 2088232"/>
                <a:gd name="connsiteX6" fmla="*/ 504056 w 1224136"/>
                <a:gd name="connsiteY6" fmla="*/ 1152128 h 2088232"/>
                <a:gd name="connsiteX7" fmla="*/ 595496 w 1224136"/>
                <a:gd name="connsiteY7" fmla="*/ 91440 h 2088232"/>
                <a:gd name="connsiteX0" fmla="*/ 595496 w 1080120"/>
                <a:gd name="connsiteY0" fmla="*/ 163448 h 2160240"/>
                <a:gd name="connsiteX1" fmla="*/ 720080 w 1080120"/>
                <a:gd name="connsiteY1" fmla="*/ 1224136 h 2160240"/>
                <a:gd name="connsiteX2" fmla="*/ 1080120 w 1080120"/>
                <a:gd name="connsiteY2" fmla="*/ 0 h 2160240"/>
                <a:gd name="connsiteX3" fmla="*/ 792088 w 1080120"/>
                <a:gd name="connsiteY3" fmla="*/ 2160240 h 2160240"/>
                <a:gd name="connsiteX4" fmla="*/ 504056 w 1080120"/>
                <a:gd name="connsiteY4" fmla="*/ 2160240 h 2160240"/>
                <a:gd name="connsiteX5" fmla="*/ 0 w 1080120"/>
                <a:gd name="connsiteY5" fmla="*/ 288032 h 2160240"/>
                <a:gd name="connsiteX6" fmla="*/ 504056 w 1080120"/>
                <a:gd name="connsiteY6" fmla="*/ 1224136 h 2160240"/>
                <a:gd name="connsiteX7" fmla="*/ 595496 w 1080120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160240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1944216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523488 w 1008112"/>
                <a:gd name="connsiteY0" fmla="*/ 163448 h 2160240"/>
                <a:gd name="connsiteX1" fmla="*/ 648072 w 1008112"/>
                <a:gd name="connsiteY1" fmla="*/ 1224136 h 2160240"/>
                <a:gd name="connsiteX2" fmla="*/ 1008112 w 1008112"/>
                <a:gd name="connsiteY2" fmla="*/ 0 h 2160240"/>
                <a:gd name="connsiteX3" fmla="*/ 720080 w 1008112"/>
                <a:gd name="connsiteY3" fmla="*/ 2088232 h 2160240"/>
                <a:gd name="connsiteX4" fmla="*/ 432048 w 1008112"/>
                <a:gd name="connsiteY4" fmla="*/ 2160240 h 2160240"/>
                <a:gd name="connsiteX5" fmla="*/ 0 w 1008112"/>
                <a:gd name="connsiteY5" fmla="*/ 288032 h 2160240"/>
                <a:gd name="connsiteX6" fmla="*/ 432048 w 1008112"/>
                <a:gd name="connsiteY6" fmla="*/ 1224136 h 2160240"/>
                <a:gd name="connsiteX7" fmla="*/ 523488 w 1008112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861237 w 1437301"/>
                <a:gd name="connsiteY6" fmla="*/ 1224136 h 2160240"/>
                <a:gd name="connsiteX7" fmla="*/ 952677 w 1437301"/>
                <a:gd name="connsiteY7" fmla="*/ 163448 h 2160240"/>
                <a:gd name="connsiteX0" fmla="*/ 952677 w 1437301"/>
                <a:gd name="connsiteY0" fmla="*/ 163448 h 2160240"/>
                <a:gd name="connsiteX1" fmla="*/ 1077261 w 1437301"/>
                <a:gd name="connsiteY1" fmla="*/ 1224136 h 2160240"/>
                <a:gd name="connsiteX2" fmla="*/ 1437301 w 1437301"/>
                <a:gd name="connsiteY2" fmla="*/ 0 h 2160240"/>
                <a:gd name="connsiteX3" fmla="*/ 1149269 w 1437301"/>
                <a:gd name="connsiteY3" fmla="*/ 2088232 h 2160240"/>
                <a:gd name="connsiteX4" fmla="*/ 861237 w 1437301"/>
                <a:gd name="connsiteY4" fmla="*/ 2160240 h 2160240"/>
                <a:gd name="connsiteX5" fmla="*/ 0 w 1437301"/>
                <a:gd name="connsiteY5" fmla="*/ 182035 h 2160240"/>
                <a:gd name="connsiteX6" fmla="*/ 622491 w 1437301"/>
                <a:gd name="connsiteY6" fmla="*/ 806538 h 2160240"/>
                <a:gd name="connsiteX7" fmla="*/ 952677 w 1437301"/>
                <a:gd name="connsiteY7" fmla="*/ 163448 h 2160240"/>
                <a:gd name="connsiteX0" fmla="*/ 651776 w 1437301"/>
                <a:gd name="connsiteY0" fmla="*/ 0 h 2183080"/>
                <a:gd name="connsiteX1" fmla="*/ 1077261 w 1437301"/>
                <a:gd name="connsiteY1" fmla="*/ 1246976 h 2183080"/>
                <a:gd name="connsiteX2" fmla="*/ 1437301 w 1437301"/>
                <a:gd name="connsiteY2" fmla="*/ 22840 h 2183080"/>
                <a:gd name="connsiteX3" fmla="*/ 1149269 w 1437301"/>
                <a:gd name="connsiteY3" fmla="*/ 2111072 h 2183080"/>
                <a:gd name="connsiteX4" fmla="*/ 861237 w 1437301"/>
                <a:gd name="connsiteY4" fmla="*/ 2183080 h 2183080"/>
                <a:gd name="connsiteX5" fmla="*/ 0 w 1437301"/>
                <a:gd name="connsiteY5" fmla="*/ 204875 h 2183080"/>
                <a:gd name="connsiteX6" fmla="*/ 622491 w 1437301"/>
                <a:gd name="connsiteY6" fmla="*/ 829378 h 2183080"/>
                <a:gd name="connsiteX7" fmla="*/ 651776 w 1437301"/>
                <a:gd name="connsiteY7" fmla="*/ 0 h 2183080"/>
                <a:gd name="connsiteX0" fmla="*/ 651776 w 1437301"/>
                <a:gd name="connsiteY0" fmla="*/ 0 h 2183080"/>
                <a:gd name="connsiteX1" fmla="*/ 1077261 w 1437301"/>
                <a:gd name="connsiteY1" fmla="*/ 1246976 h 2183080"/>
                <a:gd name="connsiteX2" fmla="*/ 1437301 w 1437301"/>
                <a:gd name="connsiteY2" fmla="*/ 22840 h 2183080"/>
                <a:gd name="connsiteX3" fmla="*/ 1149269 w 1437301"/>
                <a:gd name="connsiteY3" fmla="*/ 2111072 h 2183080"/>
                <a:gd name="connsiteX4" fmla="*/ 861237 w 1437301"/>
                <a:gd name="connsiteY4" fmla="*/ 2183080 h 2183080"/>
                <a:gd name="connsiteX5" fmla="*/ 0 w 1437301"/>
                <a:gd name="connsiteY5" fmla="*/ 204875 h 2183080"/>
                <a:gd name="connsiteX6" fmla="*/ 622491 w 1437301"/>
                <a:gd name="connsiteY6" fmla="*/ 829378 h 2183080"/>
                <a:gd name="connsiteX7" fmla="*/ 651776 w 1437301"/>
                <a:gd name="connsiteY7" fmla="*/ 0 h 2183080"/>
                <a:gd name="connsiteX0" fmla="*/ 651776 w 1437301"/>
                <a:gd name="connsiteY0" fmla="*/ 136114 h 2319194"/>
                <a:gd name="connsiteX1" fmla="*/ 1077261 w 1437301"/>
                <a:gd name="connsiteY1" fmla="*/ 1383090 h 2319194"/>
                <a:gd name="connsiteX2" fmla="*/ 1437301 w 1437301"/>
                <a:gd name="connsiteY2" fmla="*/ 158954 h 2319194"/>
                <a:gd name="connsiteX3" fmla="*/ 1149269 w 1437301"/>
                <a:gd name="connsiteY3" fmla="*/ 2247186 h 2319194"/>
                <a:gd name="connsiteX4" fmla="*/ 861237 w 1437301"/>
                <a:gd name="connsiteY4" fmla="*/ 2319194 h 2319194"/>
                <a:gd name="connsiteX5" fmla="*/ 0 w 1437301"/>
                <a:gd name="connsiteY5" fmla="*/ 340989 h 2319194"/>
                <a:gd name="connsiteX6" fmla="*/ 622491 w 1437301"/>
                <a:gd name="connsiteY6" fmla="*/ 965492 h 2319194"/>
                <a:gd name="connsiteX7" fmla="*/ 417117 w 1437301"/>
                <a:gd name="connsiteY7" fmla="*/ 472146 h 2319194"/>
                <a:gd name="connsiteX8" fmla="*/ 651776 w 1437301"/>
                <a:gd name="connsiteY8" fmla="*/ 136114 h 2319194"/>
                <a:gd name="connsiteX0" fmla="*/ 651776 w 1437301"/>
                <a:gd name="connsiteY0" fmla="*/ 136115 h 2319195"/>
                <a:gd name="connsiteX1" fmla="*/ 1077261 w 1437301"/>
                <a:gd name="connsiteY1" fmla="*/ 1383091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  <a:gd name="connsiteX0" fmla="*/ 651776 w 1437301"/>
                <a:gd name="connsiteY0" fmla="*/ 136115 h 2319195"/>
                <a:gd name="connsiteX1" fmla="*/ 1089178 w 1437301"/>
                <a:gd name="connsiteY1" fmla="*/ 941464 h 2319195"/>
                <a:gd name="connsiteX2" fmla="*/ 1437301 w 1437301"/>
                <a:gd name="connsiteY2" fmla="*/ 158955 h 2319195"/>
                <a:gd name="connsiteX3" fmla="*/ 1149269 w 1437301"/>
                <a:gd name="connsiteY3" fmla="*/ 2247187 h 2319195"/>
                <a:gd name="connsiteX4" fmla="*/ 861237 w 1437301"/>
                <a:gd name="connsiteY4" fmla="*/ 2319195 h 2319195"/>
                <a:gd name="connsiteX5" fmla="*/ 0 w 1437301"/>
                <a:gd name="connsiteY5" fmla="*/ 340990 h 2319195"/>
                <a:gd name="connsiteX6" fmla="*/ 622491 w 1437301"/>
                <a:gd name="connsiteY6" fmla="*/ 965493 h 2319195"/>
                <a:gd name="connsiteX7" fmla="*/ 779806 w 1437301"/>
                <a:gd name="connsiteY7" fmla="*/ 525461 h 2319195"/>
                <a:gd name="connsiteX8" fmla="*/ 651776 w 1437301"/>
                <a:gd name="connsiteY8" fmla="*/ 136115 h 231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7301" h="2319195">
                  <a:moveTo>
                    <a:pt x="651776" y="136115"/>
                  </a:moveTo>
                  <a:cubicBezTo>
                    <a:pt x="967230" y="534122"/>
                    <a:pt x="947350" y="525805"/>
                    <a:pt x="1089178" y="941464"/>
                  </a:cubicBezTo>
                  <a:lnTo>
                    <a:pt x="1437301" y="158955"/>
                  </a:lnTo>
                  <a:cubicBezTo>
                    <a:pt x="1363379" y="1291507"/>
                    <a:pt x="1005716" y="1183564"/>
                    <a:pt x="1149269" y="2247187"/>
                  </a:cubicBezTo>
                  <a:lnTo>
                    <a:pt x="861237" y="2319195"/>
                  </a:lnTo>
                  <a:cubicBezTo>
                    <a:pt x="310890" y="1029981"/>
                    <a:pt x="693155" y="1438396"/>
                    <a:pt x="0" y="340990"/>
                  </a:cubicBezTo>
                  <a:cubicBezTo>
                    <a:pt x="422530" y="663627"/>
                    <a:pt x="335412" y="618126"/>
                    <a:pt x="622491" y="965493"/>
                  </a:cubicBezTo>
                  <a:cubicBezTo>
                    <a:pt x="728907" y="1003061"/>
                    <a:pt x="774925" y="663690"/>
                    <a:pt x="779806" y="525461"/>
                  </a:cubicBezTo>
                  <a:cubicBezTo>
                    <a:pt x="784687" y="387232"/>
                    <a:pt x="578648" y="0"/>
                    <a:pt x="651776" y="13611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19" name="Группа 20"/>
            <p:cNvGrpSpPr/>
            <p:nvPr/>
          </p:nvGrpSpPr>
          <p:grpSpPr>
            <a:xfrm>
              <a:off x="3275856" y="2420888"/>
              <a:ext cx="1512168" cy="1512168"/>
              <a:chOff x="3275856" y="2420888"/>
              <a:chExt cx="1512168" cy="1512168"/>
            </a:xfrm>
            <a:grpFill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grpSpPr>
          <p:sp>
            <p:nvSpPr>
              <p:cNvPr id="20" name="Овал 19"/>
              <p:cNvSpPr/>
              <p:nvPr/>
            </p:nvSpPr>
            <p:spPr>
              <a:xfrm>
                <a:off x="3275856" y="2420888"/>
                <a:ext cx="1512168" cy="1512168"/>
              </a:xfrm>
              <a:prstGeom prst="ellipse">
                <a:avLst/>
              </a:prstGeom>
              <a:grpFill/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3419872" y="2564904"/>
                <a:ext cx="1224136" cy="1224136"/>
              </a:xfrm>
              <a:prstGeom prst="ellipse">
                <a:avLst/>
              </a:prstGeom>
              <a:grpFill/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89" name="Месяц 88"/>
          <p:cNvSpPr/>
          <p:nvPr/>
        </p:nvSpPr>
        <p:spPr bwMode="auto">
          <a:xfrm rot="20147555" flipH="1">
            <a:off x="7590181" y="587036"/>
            <a:ext cx="799210" cy="947741"/>
          </a:xfrm>
          <a:prstGeom prst="moon">
            <a:avLst/>
          </a:prstGeom>
          <a:solidFill>
            <a:srgbClr val="CCCC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rgbClr val="FF6600">
                <a:alpha val="40000"/>
              </a:srgbClr>
            </a:glow>
            <a:innerShdw blurRad="114300">
              <a:srgbClr val="FFFF00"/>
            </a:innerShdw>
            <a:reflection blurRad="152400" stA="70000" endPos="65000" dir="5400000" sy="-100000" algn="bl" rotWithShape="0"/>
          </a:effectLst>
          <a:scene3d>
            <a:camera prst="orthographicFront"/>
            <a:lightRig rig="freezing" dir="t"/>
          </a:scene3d>
          <a:sp3d extrusionH="76200" contourW="12700">
            <a:bevelT prst="angle"/>
            <a:extrusionClr>
              <a:srgbClr val="FFFF00"/>
            </a:extrusionClr>
            <a:contourClr>
              <a:srgbClr val="C00000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Куб 89"/>
          <p:cNvSpPr/>
          <p:nvPr/>
        </p:nvSpPr>
        <p:spPr bwMode="auto">
          <a:xfrm>
            <a:off x="4231191" y="3979897"/>
            <a:ext cx="642424" cy="2545447"/>
          </a:xfrm>
          <a:prstGeom prst="cub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wordArtVert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200" b="1" i="0" u="none" strike="noStrike" normalizeH="0" baseline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ПОНЕДЕЛЬНИК</a:t>
            </a:r>
          </a:p>
        </p:txBody>
      </p:sp>
      <p:grpSp>
        <p:nvGrpSpPr>
          <p:cNvPr id="66" name="Группа 50"/>
          <p:cNvGrpSpPr>
            <a:grpSpLocks/>
          </p:cNvGrpSpPr>
          <p:nvPr/>
        </p:nvGrpSpPr>
        <p:grpSpPr bwMode="auto">
          <a:xfrm>
            <a:off x="3742892" y="3120919"/>
            <a:ext cx="1041400" cy="895986"/>
            <a:chOff x="3451433" y="2533423"/>
            <a:chExt cx="2564605" cy="2516300"/>
          </a:xfrm>
        </p:grpSpPr>
        <p:sp>
          <p:nvSpPr>
            <p:cNvPr id="67" name="Полилиния 66"/>
            <p:cNvSpPr/>
            <p:nvPr/>
          </p:nvSpPr>
          <p:spPr>
            <a:xfrm rot="1952823">
              <a:off x="5203391" y="3930720"/>
              <a:ext cx="817078" cy="256984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6294" h="253604">
                  <a:moveTo>
                    <a:pt x="0" y="72301"/>
                  </a:moveTo>
                  <a:lnTo>
                    <a:pt x="464313" y="0"/>
                  </a:lnTo>
                  <a:cubicBezTo>
                    <a:pt x="917117" y="34458"/>
                    <a:pt x="996294" y="18960"/>
                    <a:pt x="996292" y="148537"/>
                  </a:cubicBezTo>
                  <a:cubicBezTo>
                    <a:pt x="913801" y="253604"/>
                    <a:pt x="901367" y="133406"/>
                    <a:pt x="922314" y="187276"/>
                  </a:cubicBezTo>
                  <a:cubicBezTo>
                    <a:pt x="737776" y="204184"/>
                    <a:pt x="300070" y="221992"/>
                    <a:pt x="20450" y="232439"/>
                  </a:cubicBezTo>
                  <a:lnTo>
                    <a:pt x="0" y="7230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8" name="Полилиния 67"/>
            <p:cNvSpPr/>
            <p:nvPr/>
          </p:nvSpPr>
          <p:spPr>
            <a:xfrm rot="1952823">
              <a:off x="5271439" y="3296571"/>
              <a:ext cx="711522" cy="62640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9692" h="630194">
                  <a:moveTo>
                    <a:pt x="0" y="508795"/>
                  </a:moveTo>
                  <a:lnTo>
                    <a:pt x="645345" y="0"/>
                  </a:lnTo>
                  <a:cubicBezTo>
                    <a:pt x="857346" y="5985"/>
                    <a:pt x="869691" y="17805"/>
                    <a:pt x="860964" y="143357"/>
                  </a:cubicBezTo>
                  <a:cubicBezTo>
                    <a:pt x="708616" y="297271"/>
                    <a:pt x="250253" y="562831"/>
                    <a:pt x="94430" y="630194"/>
                  </a:cubicBezTo>
                  <a:lnTo>
                    <a:pt x="0" y="50879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9" name="Полилиния 68"/>
            <p:cNvSpPr/>
            <p:nvPr/>
          </p:nvSpPr>
          <p:spPr>
            <a:xfrm rot="1952823">
              <a:off x="4809861" y="2545102"/>
              <a:ext cx="488681" cy="861965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519" h="863667">
                  <a:moveTo>
                    <a:pt x="359557" y="863667"/>
                  </a:moveTo>
                  <a:cubicBezTo>
                    <a:pt x="159553" y="685270"/>
                    <a:pt x="0" y="245843"/>
                    <a:pt x="210086" y="2279"/>
                  </a:cubicBezTo>
                  <a:cubicBezTo>
                    <a:pt x="257869" y="135889"/>
                    <a:pt x="266762" y="0"/>
                    <a:pt x="452469" y="46198"/>
                  </a:cubicBezTo>
                  <a:cubicBezTo>
                    <a:pt x="297858" y="285123"/>
                    <a:pt x="593519" y="550873"/>
                    <a:pt x="470905" y="839505"/>
                  </a:cubicBezTo>
                  <a:lnTo>
                    <a:pt x="359557" y="86366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0" name="Полилиния 69"/>
            <p:cNvSpPr/>
            <p:nvPr/>
          </p:nvSpPr>
          <p:spPr>
            <a:xfrm rot="1952823">
              <a:off x="5051781" y="3014719"/>
              <a:ext cx="445678" cy="53538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13792"/>
                <a:gd name="connsiteX1" fmla="*/ 391461 w 559867"/>
                <a:gd name="connsiteY1" fmla="*/ 0 h 713792"/>
                <a:gd name="connsiteX2" fmla="*/ 559867 w 559867"/>
                <a:gd name="connsiteY2" fmla="*/ 82658 h 713792"/>
                <a:gd name="connsiteX3" fmla="*/ 240726 w 559867"/>
                <a:gd name="connsiteY3" fmla="*/ 642753 h 713792"/>
                <a:gd name="connsiteX4" fmla="*/ 0 w 559867"/>
                <a:gd name="connsiteY4" fmla="*/ 713792 h 713792"/>
                <a:gd name="connsiteX0" fmla="*/ 0 w 542948"/>
                <a:gd name="connsiteY0" fmla="*/ 713792 h 713792"/>
                <a:gd name="connsiteX1" fmla="*/ 391461 w 542948"/>
                <a:gd name="connsiteY1" fmla="*/ 0 h 713792"/>
                <a:gd name="connsiteX2" fmla="*/ 542948 w 542948"/>
                <a:gd name="connsiteY2" fmla="*/ 228216 h 713792"/>
                <a:gd name="connsiteX3" fmla="*/ 240726 w 542948"/>
                <a:gd name="connsiteY3" fmla="*/ 642753 h 713792"/>
                <a:gd name="connsiteX4" fmla="*/ 0 w 542948"/>
                <a:gd name="connsiteY4" fmla="*/ 713792 h 713792"/>
                <a:gd name="connsiteX0" fmla="*/ 0 w 542948"/>
                <a:gd name="connsiteY0" fmla="*/ 531692 h 531692"/>
                <a:gd name="connsiteX1" fmla="*/ 226586 w 542948"/>
                <a:gd name="connsiteY1" fmla="*/ 40937 h 531692"/>
                <a:gd name="connsiteX2" fmla="*/ 542948 w 542948"/>
                <a:gd name="connsiteY2" fmla="*/ 46116 h 531692"/>
                <a:gd name="connsiteX3" fmla="*/ 240726 w 542948"/>
                <a:gd name="connsiteY3" fmla="*/ 460653 h 531692"/>
                <a:gd name="connsiteX4" fmla="*/ 0 w 542948"/>
                <a:gd name="connsiteY4" fmla="*/ 531692 h 53169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240726 w 468969"/>
                <a:gd name="connsiteY3" fmla="*/ 421913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240726 w 468969"/>
                <a:gd name="connsiteY3" fmla="*/ 421913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193510 w 468969"/>
                <a:gd name="connsiteY3" fmla="*/ 361212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166747 w 468969"/>
                <a:gd name="connsiteY3" fmla="*/ 460651 h 492952"/>
                <a:gd name="connsiteX4" fmla="*/ 0 w 468969"/>
                <a:gd name="connsiteY4" fmla="*/ 492952 h 492952"/>
                <a:gd name="connsiteX0" fmla="*/ 0 w 468969"/>
                <a:gd name="connsiteY0" fmla="*/ 529495 h 529495"/>
                <a:gd name="connsiteX1" fmla="*/ 300563 w 468969"/>
                <a:gd name="connsiteY1" fmla="*/ 0 h 529495"/>
                <a:gd name="connsiteX2" fmla="*/ 468969 w 468969"/>
                <a:gd name="connsiteY2" fmla="*/ 82659 h 529495"/>
                <a:gd name="connsiteX3" fmla="*/ 166747 w 468969"/>
                <a:gd name="connsiteY3" fmla="*/ 497194 h 529495"/>
                <a:gd name="connsiteX4" fmla="*/ 0 w 468969"/>
                <a:gd name="connsiteY4" fmla="*/ 529495 h 529495"/>
                <a:gd name="connsiteX0" fmla="*/ 0 w 542946"/>
                <a:gd name="connsiteY0" fmla="*/ 531692 h 531692"/>
                <a:gd name="connsiteX1" fmla="*/ 300563 w 542946"/>
                <a:gd name="connsiteY1" fmla="*/ 2197 h 531692"/>
                <a:gd name="connsiteX2" fmla="*/ 542946 w 542946"/>
                <a:gd name="connsiteY2" fmla="*/ 46116 h 531692"/>
                <a:gd name="connsiteX3" fmla="*/ 166747 w 542946"/>
                <a:gd name="connsiteY3" fmla="*/ 499391 h 531692"/>
                <a:gd name="connsiteX4" fmla="*/ 0 w 542946"/>
                <a:gd name="connsiteY4" fmla="*/ 531692 h 53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46" h="531692">
                  <a:moveTo>
                    <a:pt x="0" y="531692"/>
                  </a:moveTo>
                  <a:cubicBezTo>
                    <a:pt x="130487" y="293761"/>
                    <a:pt x="90477" y="245761"/>
                    <a:pt x="300563" y="2197"/>
                  </a:cubicBezTo>
                  <a:cubicBezTo>
                    <a:pt x="432429" y="64300"/>
                    <a:pt x="386656" y="0"/>
                    <a:pt x="542946" y="46116"/>
                  </a:cubicBezTo>
                  <a:cubicBezTo>
                    <a:pt x="407587" y="191199"/>
                    <a:pt x="343869" y="346848"/>
                    <a:pt x="166747" y="499391"/>
                  </a:cubicBezTo>
                  <a:lnTo>
                    <a:pt x="0" y="53169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1" name="Полилиния 70"/>
            <p:cNvSpPr/>
            <p:nvPr/>
          </p:nvSpPr>
          <p:spPr>
            <a:xfrm rot="1952823">
              <a:off x="3825914" y="2715143"/>
              <a:ext cx="1016078" cy="592317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347" h="592317">
                  <a:moveTo>
                    <a:pt x="1184821" y="580889"/>
                  </a:moveTo>
                  <a:cubicBezTo>
                    <a:pt x="819206" y="592317"/>
                    <a:pt x="0" y="294124"/>
                    <a:pt x="174389" y="84938"/>
                  </a:cubicBezTo>
                  <a:cubicBezTo>
                    <a:pt x="308797" y="126830"/>
                    <a:pt x="62659" y="0"/>
                    <a:pt x="248366" y="46198"/>
                  </a:cubicBezTo>
                  <a:cubicBezTo>
                    <a:pt x="399700" y="115370"/>
                    <a:pt x="1115584" y="172635"/>
                    <a:pt x="1238347" y="382011"/>
                  </a:cubicBezTo>
                  <a:lnTo>
                    <a:pt x="1184821" y="5808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2" name="Полилиния 71"/>
            <p:cNvSpPr/>
            <p:nvPr/>
          </p:nvSpPr>
          <p:spPr>
            <a:xfrm rot="1952823">
              <a:off x="4014308" y="2634451"/>
              <a:ext cx="1024278" cy="599629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61 w 1307723"/>
                <a:gd name="connsiteY0" fmla="*/ 863667 h 863667"/>
                <a:gd name="connsiteX1" fmla="*/ 210087 w 1307723"/>
                <a:gd name="connsiteY1" fmla="*/ 349415 h 863667"/>
                <a:gd name="connsiteX2" fmla="*/ 1166673 w 1307723"/>
                <a:gd name="connsiteY2" fmla="*/ 46198 h 863667"/>
                <a:gd name="connsiteX3" fmla="*/ 1185109 w 1307723"/>
                <a:gd name="connsiteY3" fmla="*/ 839505 h 863667"/>
                <a:gd name="connsiteX4" fmla="*/ 1073761 w 1307723"/>
                <a:gd name="connsiteY4" fmla="*/ 863667 h 863667"/>
                <a:gd name="connsiteX0" fmla="*/ 1073760 w 1307722"/>
                <a:gd name="connsiteY0" fmla="*/ 637929 h 637929"/>
                <a:gd name="connsiteX1" fmla="*/ 210086 w 1307722"/>
                <a:gd name="connsiteY1" fmla="*/ 123677 h 637929"/>
                <a:gd name="connsiteX2" fmla="*/ 358039 w 1307722"/>
                <a:gd name="connsiteY2" fmla="*/ 46198 h 637929"/>
                <a:gd name="connsiteX3" fmla="*/ 1185108 w 1307722"/>
                <a:gd name="connsiteY3" fmla="*/ 613767 h 637929"/>
                <a:gd name="connsiteX4" fmla="*/ 1073760 w 1307722"/>
                <a:gd name="connsiteY4" fmla="*/ 637929 h 637929"/>
                <a:gd name="connsiteX0" fmla="*/ 1073760 w 1307722"/>
                <a:gd name="connsiteY0" fmla="*/ 637929 h 637929"/>
                <a:gd name="connsiteX1" fmla="*/ 210086 w 1307722"/>
                <a:gd name="connsiteY1" fmla="*/ 123677 h 637929"/>
                <a:gd name="connsiteX2" fmla="*/ 358039 w 1307722"/>
                <a:gd name="connsiteY2" fmla="*/ 46198 h 637929"/>
                <a:gd name="connsiteX3" fmla="*/ 1185108 w 1307722"/>
                <a:gd name="connsiteY3" fmla="*/ 613767 h 637929"/>
                <a:gd name="connsiteX4" fmla="*/ 1073760 w 1307722"/>
                <a:gd name="connsiteY4" fmla="*/ 637929 h 637929"/>
                <a:gd name="connsiteX0" fmla="*/ 1073760 w 1369895"/>
                <a:gd name="connsiteY0" fmla="*/ 637929 h 637929"/>
                <a:gd name="connsiteX1" fmla="*/ 210086 w 1369895"/>
                <a:gd name="connsiteY1" fmla="*/ 123677 h 637929"/>
                <a:gd name="connsiteX2" fmla="*/ 358039 w 1369895"/>
                <a:gd name="connsiteY2" fmla="*/ 46198 h 637929"/>
                <a:gd name="connsiteX3" fmla="*/ 1247281 w 1369895"/>
                <a:gd name="connsiteY3" fmla="*/ 520190 h 637929"/>
                <a:gd name="connsiteX4" fmla="*/ 1073760 w 1369895"/>
                <a:gd name="connsiteY4" fmla="*/ 637929 h 637929"/>
                <a:gd name="connsiteX0" fmla="*/ 1073760 w 1247281"/>
                <a:gd name="connsiteY0" fmla="*/ 637929 h 637929"/>
                <a:gd name="connsiteX1" fmla="*/ 210086 w 1247281"/>
                <a:gd name="connsiteY1" fmla="*/ 123677 h 637929"/>
                <a:gd name="connsiteX2" fmla="*/ 358039 w 1247281"/>
                <a:gd name="connsiteY2" fmla="*/ 46198 h 637929"/>
                <a:gd name="connsiteX3" fmla="*/ 1247281 w 1247281"/>
                <a:gd name="connsiteY3" fmla="*/ 520190 h 637929"/>
                <a:gd name="connsiteX4" fmla="*/ 1073760 w 1247281"/>
                <a:gd name="connsiteY4" fmla="*/ 637929 h 637929"/>
                <a:gd name="connsiteX0" fmla="*/ 1073760 w 1247281"/>
                <a:gd name="connsiteY0" fmla="*/ 599189 h 599189"/>
                <a:gd name="connsiteX1" fmla="*/ 210086 w 1247281"/>
                <a:gd name="connsiteY1" fmla="*/ 84937 h 599189"/>
                <a:gd name="connsiteX2" fmla="*/ 284062 w 1247281"/>
                <a:gd name="connsiteY2" fmla="*/ 46198 h 599189"/>
                <a:gd name="connsiteX3" fmla="*/ 1247281 w 1247281"/>
                <a:gd name="connsiteY3" fmla="*/ 481450 h 599189"/>
                <a:gd name="connsiteX4" fmla="*/ 1073760 w 1247281"/>
                <a:gd name="connsiteY4" fmla="*/ 599189 h 599189"/>
                <a:gd name="connsiteX0" fmla="*/ 1073760 w 1247281"/>
                <a:gd name="connsiteY0" fmla="*/ 599189 h 599189"/>
                <a:gd name="connsiteX1" fmla="*/ 210086 w 1247281"/>
                <a:gd name="connsiteY1" fmla="*/ 84937 h 599189"/>
                <a:gd name="connsiteX2" fmla="*/ 284062 w 1247281"/>
                <a:gd name="connsiteY2" fmla="*/ 46198 h 599189"/>
                <a:gd name="connsiteX3" fmla="*/ 1247281 w 1247281"/>
                <a:gd name="connsiteY3" fmla="*/ 481450 h 599189"/>
                <a:gd name="connsiteX4" fmla="*/ 1073760 w 1247281"/>
                <a:gd name="connsiteY4" fmla="*/ 599189 h 59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281" h="599189">
                  <a:moveTo>
                    <a:pt x="1073760" y="599189"/>
                  </a:moveTo>
                  <a:cubicBezTo>
                    <a:pt x="873756" y="420792"/>
                    <a:pt x="0" y="328501"/>
                    <a:pt x="210086" y="84937"/>
                  </a:cubicBezTo>
                  <a:cubicBezTo>
                    <a:pt x="257869" y="218547"/>
                    <a:pt x="98355" y="0"/>
                    <a:pt x="284062" y="46198"/>
                  </a:cubicBezTo>
                  <a:cubicBezTo>
                    <a:pt x="517576" y="134134"/>
                    <a:pt x="1011608" y="260762"/>
                    <a:pt x="1247281" y="481450"/>
                  </a:cubicBezTo>
                  <a:lnTo>
                    <a:pt x="1073760" y="59918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3" name="Полилиния 72"/>
            <p:cNvSpPr/>
            <p:nvPr/>
          </p:nvSpPr>
          <p:spPr>
            <a:xfrm rot="1952823">
              <a:off x="4962504" y="4237608"/>
              <a:ext cx="953908" cy="41224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702" h="414009">
                  <a:moveTo>
                    <a:pt x="26765" y="0"/>
                  </a:moveTo>
                  <a:lnTo>
                    <a:pt x="343124" y="5179"/>
                  </a:lnTo>
                  <a:cubicBezTo>
                    <a:pt x="795928" y="39637"/>
                    <a:pt x="1164702" y="128756"/>
                    <a:pt x="1164700" y="258333"/>
                  </a:cubicBezTo>
                  <a:cubicBezTo>
                    <a:pt x="1082209" y="363400"/>
                    <a:pt x="1044522" y="242413"/>
                    <a:pt x="1065469" y="296283"/>
                  </a:cubicBezTo>
                  <a:cubicBezTo>
                    <a:pt x="761705" y="414009"/>
                    <a:pt x="168344" y="130080"/>
                    <a:pt x="0" y="99439"/>
                  </a:cubicBezTo>
                  <a:lnTo>
                    <a:pt x="2676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" name="Полилиния 73"/>
            <p:cNvSpPr/>
            <p:nvPr/>
          </p:nvSpPr>
          <p:spPr>
            <a:xfrm rot="1952823">
              <a:off x="4622182" y="4194947"/>
              <a:ext cx="648970" cy="85661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288" h="858741">
                  <a:moveTo>
                    <a:pt x="147955" y="0"/>
                  </a:moveTo>
                  <a:cubicBezTo>
                    <a:pt x="416023" y="65641"/>
                    <a:pt x="791287" y="636614"/>
                    <a:pt x="687763" y="827829"/>
                  </a:cubicBezTo>
                  <a:cubicBezTo>
                    <a:pt x="380850" y="858741"/>
                    <a:pt x="94428" y="198877"/>
                    <a:pt x="0" y="77479"/>
                  </a:cubicBezTo>
                  <a:lnTo>
                    <a:pt x="14795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" name="Полилиния 74"/>
            <p:cNvSpPr/>
            <p:nvPr/>
          </p:nvSpPr>
          <p:spPr>
            <a:xfrm rot="1952823">
              <a:off x="3560633" y="3212133"/>
              <a:ext cx="1020370" cy="33729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74132 w 1238347"/>
                <a:gd name="connsiteY0" fmla="*/ 495649 h 507077"/>
                <a:gd name="connsiteX1" fmla="*/ 174389 w 1238347"/>
                <a:gd name="connsiteY1" fmla="*/ 84938 h 507077"/>
                <a:gd name="connsiteX2" fmla="*/ 248366 w 1238347"/>
                <a:gd name="connsiteY2" fmla="*/ 46198 h 507077"/>
                <a:gd name="connsiteX3" fmla="*/ 1238347 w 1238347"/>
                <a:gd name="connsiteY3" fmla="*/ 382011 h 507077"/>
                <a:gd name="connsiteX4" fmla="*/ 1174132 w 1238347"/>
                <a:gd name="connsiteY4" fmla="*/ 495649 h 507077"/>
                <a:gd name="connsiteX0" fmla="*/ 1174132 w 1200896"/>
                <a:gd name="connsiteY0" fmla="*/ 495649 h 507077"/>
                <a:gd name="connsiteX1" fmla="*/ 174389 w 1200896"/>
                <a:gd name="connsiteY1" fmla="*/ 84938 h 507077"/>
                <a:gd name="connsiteX2" fmla="*/ 248366 w 1200896"/>
                <a:gd name="connsiteY2" fmla="*/ 46198 h 507077"/>
                <a:gd name="connsiteX3" fmla="*/ 1200896 w 1200896"/>
                <a:gd name="connsiteY3" fmla="*/ 396211 h 507077"/>
                <a:gd name="connsiteX4" fmla="*/ 1174132 w 1200896"/>
                <a:gd name="connsiteY4" fmla="*/ 495649 h 507077"/>
                <a:gd name="connsiteX0" fmla="*/ 1244658 w 1271422"/>
                <a:gd name="connsiteY0" fmla="*/ 495649 h 667338"/>
                <a:gd name="connsiteX1" fmla="*/ 174389 w 1271422"/>
                <a:gd name="connsiteY1" fmla="*/ 458152 h 667338"/>
                <a:gd name="connsiteX2" fmla="*/ 318892 w 1271422"/>
                <a:gd name="connsiteY2" fmla="*/ 46198 h 667338"/>
                <a:gd name="connsiteX3" fmla="*/ 1271422 w 1271422"/>
                <a:gd name="connsiteY3" fmla="*/ 396211 h 667338"/>
                <a:gd name="connsiteX4" fmla="*/ 1244658 w 1271422"/>
                <a:gd name="connsiteY4" fmla="*/ 495649 h 667338"/>
                <a:gd name="connsiteX0" fmla="*/ 1244658 w 1271422"/>
                <a:gd name="connsiteY0" fmla="*/ 105687 h 277376"/>
                <a:gd name="connsiteX1" fmla="*/ 174389 w 1271422"/>
                <a:gd name="connsiteY1" fmla="*/ 68190 h 277376"/>
                <a:gd name="connsiteX2" fmla="*/ 1271422 w 1271422"/>
                <a:gd name="connsiteY2" fmla="*/ 6249 h 277376"/>
                <a:gd name="connsiteX3" fmla="*/ 1244658 w 1271422"/>
                <a:gd name="connsiteY3" fmla="*/ 105687 h 277376"/>
                <a:gd name="connsiteX0" fmla="*/ 1170682 w 1197446"/>
                <a:gd name="connsiteY0" fmla="*/ 105687 h 238637"/>
                <a:gd name="connsiteX1" fmla="*/ 174389 w 1197446"/>
                <a:gd name="connsiteY1" fmla="*/ 29451 h 238637"/>
                <a:gd name="connsiteX2" fmla="*/ 1197446 w 1197446"/>
                <a:gd name="connsiteY2" fmla="*/ 6249 h 238637"/>
                <a:gd name="connsiteX3" fmla="*/ 1170682 w 1197446"/>
                <a:gd name="connsiteY3" fmla="*/ 105687 h 238637"/>
                <a:gd name="connsiteX0" fmla="*/ 1170682 w 1197446"/>
                <a:gd name="connsiteY0" fmla="*/ 105687 h 238638"/>
                <a:gd name="connsiteX1" fmla="*/ 174389 w 1197446"/>
                <a:gd name="connsiteY1" fmla="*/ 29452 h 238638"/>
                <a:gd name="connsiteX2" fmla="*/ 1197446 w 1197446"/>
                <a:gd name="connsiteY2" fmla="*/ 6249 h 238638"/>
                <a:gd name="connsiteX3" fmla="*/ 1170682 w 1197446"/>
                <a:gd name="connsiteY3" fmla="*/ 105687 h 238638"/>
                <a:gd name="connsiteX0" fmla="*/ 1170682 w 1197446"/>
                <a:gd name="connsiteY0" fmla="*/ 197239 h 330190"/>
                <a:gd name="connsiteX1" fmla="*/ 174389 w 1197446"/>
                <a:gd name="connsiteY1" fmla="*/ 121004 h 330190"/>
                <a:gd name="connsiteX2" fmla="*/ 1197446 w 1197446"/>
                <a:gd name="connsiteY2" fmla="*/ 97801 h 330190"/>
                <a:gd name="connsiteX3" fmla="*/ 1170682 w 1197446"/>
                <a:gd name="connsiteY3" fmla="*/ 197239 h 330190"/>
                <a:gd name="connsiteX0" fmla="*/ 1170682 w 1224209"/>
                <a:gd name="connsiteY0" fmla="*/ 205126 h 338077"/>
                <a:gd name="connsiteX1" fmla="*/ 174389 w 1224209"/>
                <a:gd name="connsiteY1" fmla="*/ 128891 h 338077"/>
                <a:gd name="connsiteX2" fmla="*/ 1224209 w 1224209"/>
                <a:gd name="connsiteY2" fmla="*/ 6249 h 338077"/>
                <a:gd name="connsiteX3" fmla="*/ 1170682 w 1224209"/>
                <a:gd name="connsiteY3" fmla="*/ 205126 h 338077"/>
                <a:gd name="connsiteX0" fmla="*/ 1170683 w 1224209"/>
                <a:gd name="connsiteY0" fmla="*/ 205127 h 338077"/>
                <a:gd name="connsiteX1" fmla="*/ 174389 w 1224209"/>
                <a:gd name="connsiteY1" fmla="*/ 128891 h 338077"/>
                <a:gd name="connsiteX2" fmla="*/ 1224209 w 1224209"/>
                <a:gd name="connsiteY2" fmla="*/ 6249 h 338077"/>
                <a:gd name="connsiteX3" fmla="*/ 1170683 w 1224209"/>
                <a:gd name="connsiteY3" fmla="*/ 205127 h 338077"/>
                <a:gd name="connsiteX0" fmla="*/ 1170683 w 1271423"/>
                <a:gd name="connsiteY0" fmla="*/ 197240 h 330190"/>
                <a:gd name="connsiteX1" fmla="*/ 174389 w 1271423"/>
                <a:gd name="connsiteY1" fmla="*/ 121004 h 330190"/>
                <a:gd name="connsiteX2" fmla="*/ 1271424 w 1271423"/>
                <a:gd name="connsiteY2" fmla="*/ 59062 h 330190"/>
                <a:gd name="connsiteX3" fmla="*/ 1170683 w 1271423"/>
                <a:gd name="connsiteY3" fmla="*/ 197240 h 330190"/>
                <a:gd name="connsiteX0" fmla="*/ 1244660 w 1271424"/>
                <a:gd name="connsiteY0" fmla="*/ 158500 h 330190"/>
                <a:gd name="connsiteX1" fmla="*/ 174389 w 1271424"/>
                <a:gd name="connsiteY1" fmla="*/ 121004 h 330190"/>
                <a:gd name="connsiteX2" fmla="*/ 1271424 w 1271424"/>
                <a:gd name="connsiteY2" fmla="*/ 59062 h 330190"/>
                <a:gd name="connsiteX3" fmla="*/ 1244660 w 1271424"/>
                <a:gd name="connsiteY3" fmla="*/ 158500 h 330190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660" h="338077">
                  <a:moveTo>
                    <a:pt x="1244660" y="166387"/>
                  </a:moveTo>
                  <a:cubicBezTo>
                    <a:pt x="838820" y="286032"/>
                    <a:pt x="0" y="338077"/>
                    <a:pt x="174389" y="128891"/>
                  </a:cubicBezTo>
                  <a:cubicBezTo>
                    <a:pt x="435988" y="97540"/>
                    <a:pt x="1045831" y="0"/>
                    <a:pt x="1224209" y="6249"/>
                  </a:cubicBezTo>
                  <a:lnTo>
                    <a:pt x="1244660" y="16638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6" name="Полилиния 75"/>
            <p:cNvSpPr/>
            <p:nvPr/>
          </p:nvSpPr>
          <p:spPr>
            <a:xfrm rot="1952823">
              <a:off x="3670243" y="3466777"/>
              <a:ext cx="680246" cy="84055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396321 w 1288422"/>
                <a:gd name="connsiteY2" fmla="*/ 329436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92034 h 662602"/>
                <a:gd name="connsiteX1" fmla="*/ 174389 w 1298187"/>
                <a:gd name="connsiteY1" fmla="*/ 453416 h 662602"/>
                <a:gd name="connsiteX2" fmla="*/ 201152 w 1298187"/>
                <a:gd name="connsiteY2" fmla="*/ 353977 h 662602"/>
                <a:gd name="connsiteX3" fmla="*/ 1129781 w 1298187"/>
                <a:gd name="connsiteY3" fmla="*/ 209376 h 662602"/>
                <a:gd name="connsiteX4" fmla="*/ 1298187 w 1298187"/>
                <a:gd name="connsiteY4" fmla="*/ 292034 h 662602"/>
                <a:gd name="connsiteX0" fmla="*/ 1298187 w 1298187"/>
                <a:gd name="connsiteY0" fmla="*/ 82658 h 453226"/>
                <a:gd name="connsiteX1" fmla="*/ 174389 w 1298187"/>
                <a:gd name="connsiteY1" fmla="*/ 244040 h 453226"/>
                <a:gd name="connsiteX2" fmla="*/ 201152 w 1298187"/>
                <a:gd name="connsiteY2" fmla="*/ 144601 h 453226"/>
                <a:gd name="connsiteX3" fmla="*/ 1129781 w 1298187"/>
                <a:gd name="connsiteY3" fmla="*/ 0 h 453226"/>
                <a:gd name="connsiteX4" fmla="*/ 1298187 w 1298187"/>
                <a:gd name="connsiteY4" fmla="*/ 82658 h 453226"/>
                <a:gd name="connsiteX0" fmla="*/ 1298187 w 1298187"/>
                <a:gd name="connsiteY0" fmla="*/ 121398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8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356047 h 726614"/>
                <a:gd name="connsiteX1" fmla="*/ 174389 w 1298187"/>
                <a:gd name="connsiteY1" fmla="*/ 517428 h 726614"/>
                <a:gd name="connsiteX2" fmla="*/ 201152 w 1298187"/>
                <a:gd name="connsiteY2" fmla="*/ 417989 h 726614"/>
                <a:gd name="connsiteX3" fmla="*/ 1100580 w 1298187"/>
                <a:gd name="connsiteY3" fmla="*/ 0 h 726614"/>
                <a:gd name="connsiteX4" fmla="*/ 1298187 w 1298187"/>
                <a:gd name="connsiteY4" fmla="*/ 356047 h 726614"/>
                <a:gd name="connsiteX0" fmla="*/ 1128659 w 1128659"/>
                <a:gd name="connsiteY0" fmla="*/ 356047 h 938819"/>
                <a:gd name="connsiteX1" fmla="*/ 353373 w 1128659"/>
                <a:gd name="connsiteY1" fmla="*/ 729633 h 938819"/>
                <a:gd name="connsiteX2" fmla="*/ 31624 w 1128659"/>
                <a:gd name="connsiteY2" fmla="*/ 417989 h 938819"/>
                <a:gd name="connsiteX3" fmla="*/ 931052 w 1128659"/>
                <a:gd name="connsiteY3" fmla="*/ 0 h 938819"/>
                <a:gd name="connsiteX4" fmla="*/ 1128659 w 1128659"/>
                <a:gd name="connsiteY4" fmla="*/ 356047 h 938819"/>
                <a:gd name="connsiteX0" fmla="*/ 1128658 w 1128658"/>
                <a:gd name="connsiteY0" fmla="*/ 356047 h 938819"/>
                <a:gd name="connsiteX1" fmla="*/ 353372 w 1128658"/>
                <a:gd name="connsiteY1" fmla="*/ 729633 h 938819"/>
                <a:gd name="connsiteX2" fmla="*/ 31623 w 1128658"/>
                <a:gd name="connsiteY2" fmla="*/ 417989 h 938819"/>
                <a:gd name="connsiteX3" fmla="*/ 931051 w 1128658"/>
                <a:gd name="connsiteY3" fmla="*/ 0 h 938819"/>
                <a:gd name="connsiteX4" fmla="*/ 1128658 w 1128658"/>
                <a:gd name="connsiteY4" fmla="*/ 356047 h 938819"/>
                <a:gd name="connsiteX0" fmla="*/ 1128658 w 1128658"/>
                <a:gd name="connsiteY0" fmla="*/ 356047 h 768617"/>
                <a:gd name="connsiteX1" fmla="*/ 353372 w 1128658"/>
                <a:gd name="connsiteY1" fmla="*/ 729633 h 768617"/>
                <a:gd name="connsiteX2" fmla="*/ 31623 w 1128658"/>
                <a:gd name="connsiteY2" fmla="*/ 417989 h 768617"/>
                <a:gd name="connsiteX3" fmla="*/ 931051 w 1128658"/>
                <a:gd name="connsiteY3" fmla="*/ 0 h 768617"/>
                <a:gd name="connsiteX4" fmla="*/ 1128658 w 1128658"/>
                <a:gd name="connsiteY4" fmla="*/ 356047 h 768617"/>
                <a:gd name="connsiteX0" fmla="*/ 1128658 w 1128658"/>
                <a:gd name="connsiteY0" fmla="*/ 356047 h 829317"/>
                <a:gd name="connsiteX1" fmla="*/ 400586 w 1128658"/>
                <a:gd name="connsiteY1" fmla="*/ 790333 h 829317"/>
                <a:gd name="connsiteX2" fmla="*/ 31623 w 1128658"/>
                <a:gd name="connsiteY2" fmla="*/ 417989 h 829317"/>
                <a:gd name="connsiteX3" fmla="*/ 931051 w 1128658"/>
                <a:gd name="connsiteY3" fmla="*/ 0 h 829317"/>
                <a:gd name="connsiteX4" fmla="*/ 1128658 w 1128658"/>
                <a:gd name="connsiteY4" fmla="*/ 356047 h 829317"/>
                <a:gd name="connsiteX0" fmla="*/ 848781 w 848781"/>
                <a:gd name="connsiteY0" fmla="*/ 356047 h 829317"/>
                <a:gd name="connsiteX1" fmla="*/ 120709 w 848781"/>
                <a:gd name="connsiteY1" fmla="*/ 790333 h 829317"/>
                <a:gd name="connsiteX2" fmla="*/ 53042 w 848781"/>
                <a:gd name="connsiteY2" fmla="*/ 569496 h 829317"/>
                <a:gd name="connsiteX3" fmla="*/ 651174 w 848781"/>
                <a:gd name="connsiteY3" fmla="*/ 0 h 829317"/>
                <a:gd name="connsiteX4" fmla="*/ 848781 w 848781"/>
                <a:gd name="connsiteY4" fmla="*/ 356047 h 829317"/>
                <a:gd name="connsiteX0" fmla="*/ 848781 w 848781"/>
                <a:gd name="connsiteY0" fmla="*/ 356047 h 829317"/>
                <a:gd name="connsiteX1" fmla="*/ 120709 w 848781"/>
                <a:gd name="connsiteY1" fmla="*/ 790333 h 829317"/>
                <a:gd name="connsiteX2" fmla="*/ 53042 w 848781"/>
                <a:gd name="connsiteY2" fmla="*/ 569496 h 829317"/>
                <a:gd name="connsiteX3" fmla="*/ 651174 w 848781"/>
                <a:gd name="connsiteY3" fmla="*/ 0 h 829317"/>
                <a:gd name="connsiteX4" fmla="*/ 848781 w 848781"/>
                <a:gd name="connsiteY4" fmla="*/ 356047 h 829317"/>
                <a:gd name="connsiteX0" fmla="*/ 895995 w 895995"/>
                <a:gd name="connsiteY0" fmla="*/ 356047 h 768617"/>
                <a:gd name="connsiteX1" fmla="*/ 120708 w 895995"/>
                <a:gd name="connsiteY1" fmla="*/ 729633 h 768617"/>
                <a:gd name="connsiteX2" fmla="*/ 100256 w 895995"/>
                <a:gd name="connsiteY2" fmla="*/ 569496 h 768617"/>
                <a:gd name="connsiteX3" fmla="*/ 698388 w 895995"/>
                <a:gd name="connsiteY3" fmla="*/ 0 h 768617"/>
                <a:gd name="connsiteX4" fmla="*/ 895995 w 895995"/>
                <a:gd name="connsiteY4" fmla="*/ 356047 h 768617"/>
                <a:gd name="connsiteX0" fmla="*/ 935817 w 935817"/>
                <a:gd name="connsiteY0" fmla="*/ 356047 h 780416"/>
                <a:gd name="connsiteX1" fmla="*/ 160530 w 935817"/>
                <a:gd name="connsiteY1" fmla="*/ 729633 h 780416"/>
                <a:gd name="connsiteX2" fmla="*/ 140078 w 935817"/>
                <a:gd name="connsiteY2" fmla="*/ 569496 h 780416"/>
                <a:gd name="connsiteX3" fmla="*/ 738210 w 935817"/>
                <a:gd name="connsiteY3" fmla="*/ 0 h 780416"/>
                <a:gd name="connsiteX4" fmla="*/ 935817 w 935817"/>
                <a:gd name="connsiteY4" fmla="*/ 356047 h 780416"/>
                <a:gd name="connsiteX0" fmla="*/ 935817 w 935817"/>
                <a:gd name="connsiteY0" fmla="*/ 356047 h 780416"/>
                <a:gd name="connsiteX1" fmla="*/ 160530 w 935817"/>
                <a:gd name="connsiteY1" fmla="*/ 729633 h 780416"/>
                <a:gd name="connsiteX2" fmla="*/ 140078 w 935817"/>
                <a:gd name="connsiteY2" fmla="*/ 569496 h 780416"/>
                <a:gd name="connsiteX3" fmla="*/ 738210 w 935817"/>
                <a:gd name="connsiteY3" fmla="*/ 0 h 780416"/>
                <a:gd name="connsiteX4" fmla="*/ 935817 w 935817"/>
                <a:gd name="connsiteY4" fmla="*/ 356047 h 780416"/>
                <a:gd name="connsiteX0" fmla="*/ 879852 w 879852"/>
                <a:gd name="connsiteY0" fmla="*/ 182098 h 780416"/>
                <a:gd name="connsiteX1" fmla="*/ 160530 w 879852"/>
                <a:gd name="connsiteY1" fmla="*/ 729633 h 780416"/>
                <a:gd name="connsiteX2" fmla="*/ 140078 w 879852"/>
                <a:gd name="connsiteY2" fmla="*/ 569496 h 780416"/>
                <a:gd name="connsiteX3" fmla="*/ 738210 w 879852"/>
                <a:gd name="connsiteY3" fmla="*/ 0 h 780416"/>
                <a:gd name="connsiteX4" fmla="*/ 879852 w 879852"/>
                <a:gd name="connsiteY4" fmla="*/ 182098 h 780416"/>
                <a:gd name="connsiteX0" fmla="*/ 879852 w 879852"/>
                <a:gd name="connsiteY0" fmla="*/ 182098 h 780416"/>
                <a:gd name="connsiteX1" fmla="*/ 160530 w 879852"/>
                <a:gd name="connsiteY1" fmla="*/ 729633 h 780416"/>
                <a:gd name="connsiteX2" fmla="*/ 140078 w 879852"/>
                <a:gd name="connsiteY2" fmla="*/ 569496 h 780416"/>
                <a:gd name="connsiteX3" fmla="*/ 738210 w 879852"/>
                <a:gd name="connsiteY3" fmla="*/ 0 h 780416"/>
                <a:gd name="connsiteX4" fmla="*/ 879852 w 879852"/>
                <a:gd name="connsiteY4" fmla="*/ 182098 h 780416"/>
                <a:gd name="connsiteX0" fmla="*/ 879852 w 879852"/>
                <a:gd name="connsiteY0" fmla="*/ 238274 h 836592"/>
                <a:gd name="connsiteX1" fmla="*/ 160530 w 879852"/>
                <a:gd name="connsiteY1" fmla="*/ 785809 h 836592"/>
                <a:gd name="connsiteX2" fmla="*/ 140078 w 879852"/>
                <a:gd name="connsiteY2" fmla="*/ 625672 h 836592"/>
                <a:gd name="connsiteX3" fmla="*/ 664232 w 879852"/>
                <a:gd name="connsiteY3" fmla="*/ 94916 h 836592"/>
                <a:gd name="connsiteX4" fmla="*/ 738210 w 879852"/>
                <a:gd name="connsiteY4" fmla="*/ 56176 h 836592"/>
                <a:gd name="connsiteX5" fmla="*/ 879852 w 879852"/>
                <a:gd name="connsiteY5" fmla="*/ 238274 h 836592"/>
                <a:gd name="connsiteX0" fmla="*/ 879852 w 879852"/>
                <a:gd name="connsiteY0" fmla="*/ 238274 h 836592"/>
                <a:gd name="connsiteX1" fmla="*/ 160530 w 879852"/>
                <a:gd name="connsiteY1" fmla="*/ 785809 h 836592"/>
                <a:gd name="connsiteX2" fmla="*/ 140078 w 879852"/>
                <a:gd name="connsiteY2" fmla="*/ 625672 h 836592"/>
                <a:gd name="connsiteX3" fmla="*/ 664232 w 879852"/>
                <a:gd name="connsiteY3" fmla="*/ 94916 h 836592"/>
                <a:gd name="connsiteX4" fmla="*/ 738210 w 879852"/>
                <a:gd name="connsiteY4" fmla="*/ 56176 h 836592"/>
                <a:gd name="connsiteX5" fmla="*/ 879852 w 879852"/>
                <a:gd name="connsiteY5" fmla="*/ 238274 h 836592"/>
                <a:gd name="connsiteX0" fmla="*/ 832638 w 832638"/>
                <a:gd name="connsiteY0" fmla="*/ 177575 h 836592"/>
                <a:gd name="connsiteX1" fmla="*/ 160530 w 832638"/>
                <a:gd name="connsiteY1" fmla="*/ 785809 h 836592"/>
                <a:gd name="connsiteX2" fmla="*/ 140078 w 832638"/>
                <a:gd name="connsiteY2" fmla="*/ 625672 h 836592"/>
                <a:gd name="connsiteX3" fmla="*/ 664232 w 832638"/>
                <a:gd name="connsiteY3" fmla="*/ 94916 h 836592"/>
                <a:gd name="connsiteX4" fmla="*/ 738210 w 832638"/>
                <a:gd name="connsiteY4" fmla="*/ 56176 h 836592"/>
                <a:gd name="connsiteX5" fmla="*/ 832638 w 832638"/>
                <a:gd name="connsiteY5" fmla="*/ 177575 h 836592"/>
                <a:gd name="connsiteX0" fmla="*/ 832638 w 832638"/>
                <a:gd name="connsiteY0" fmla="*/ 177575 h 836592"/>
                <a:gd name="connsiteX1" fmla="*/ 160530 w 832638"/>
                <a:gd name="connsiteY1" fmla="*/ 785809 h 836592"/>
                <a:gd name="connsiteX2" fmla="*/ 140078 w 832638"/>
                <a:gd name="connsiteY2" fmla="*/ 625672 h 836592"/>
                <a:gd name="connsiteX3" fmla="*/ 664232 w 832638"/>
                <a:gd name="connsiteY3" fmla="*/ 94916 h 836592"/>
                <a:gd name="connsiteX4" fmla="*/ 738210 w 832638"/>
                <a:gd name="connsiteY4" fmla="*/ 56176 h 836592"/>
                <a:gd name="connsiteX5" fmla="*/ 832638 w 832638"/>
                <a:gd name="connsiteY5" fmla="*/ 177575 h 83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638" h="836592">
                  <a:moveTo>
                    <a:pt x="832638" y="177575"/>
                  </a:moveTo>
                  <a:cubicBezTo>
                    <a:pt x="492908" y="711289"/>
                    <a:pt x="362058" y="722951"/>
                    <a:pt x="160530" y="785809"/>
                  </a:cubicBezTo>
                  <a:cubicBezTo>
                    <a:pt x="0" y="836592"/>
                    <a:pt x="94314" y="678701"/>
                    <a:pt x="140078" y="625672"/>
                  </a:cubicBezTo>
                  <a:cubicBezTo>
                    <a:pt x="230511" y="507118"/>
                    <a:pt x="473543" y="187217"/>
                    <a:pt x="664232" y="94916"/>
                  </a:cubicBezTo>
                  <a:cubicBezTo>
                    <a:pt x="763921" y="0"/>
                    <a:pt x="708756" y="28877"/>
                    <a:pt x="738210" y="56176"/>
                  </a:cubicBezTo>
                  <a:lnTo>
                    <a:pt x="832638" y="1775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" name="Полилиния 76"/>
            <p:cNvSpPr/>
            <p:nvPr/>
          </p:nvSpPr>
          <p:spPr>
            <a:xfrm rot="1952823">
              <a:off x="3453697" y="3364836"/>
              <a:ext cx="1063373" cy="492552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396321 w 1288422"/>
                <a:gd name="connsiteY2" fmla="*/ 329436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92034 h 662602"/>
                <a:gd name="connsiteX1" fmla="*/ 174389 w 1298187"/>
                <a:gd name="connsiteY1" fmla="*/ 453416 h 662602"/>
                <a:gd name="connsiteX2" fmla="*/ 201152 w 1298187"/>
                <a:gd name="connsiteY2" fmla="*/ 353977 h 662602"/>
                <a:gd name="connsiteX3" fmla="*/ 1129781 w 1298187"/>
                <a:gd name="connsiteY3" fmla="*/ 209376 h 662602"/>
                <a:gd name="connsiteX4" fmla="*/ 1298187 w 1298187"/>
                <a:gd name="connsiteY4" fmla="*/ 292034 h 662602"/>
                <a:gd name="connsiteX0" fmla="*/ 1298187 w 1298187"/>
                <a:gd name="connsiteY0" fmla="*/ 82658 h 453226"/>
                <a:gd name="connsiteX1" fmla="*/ 174389 w 1298187"/>
                <a:gd name="connsiteY1" fmla="*/ 244040 h 453226"/>
                <a:gd name="connsiteX2" fmla="*/ 201152 w 1298187"/>
                <a:gd name="connsiteY2" fmla="*/ 144601 h 453226"/>
                <a:gd name="connsiteX3" fmla="*/ 1129781 w 1298187"/>
                <a:gd name="connsiteY3" fmla="*/ 0 h 453226"/>
                <a:gd name="connsiteX4" fmla="*/ 1298187 w 1298187"/>
                <a:gd name="connsiteY4" fmla="*/ 82658 h 453226"/>
                <a:gd name="connsiteX0" fmla="*/ 1298187 w 1298187"/>
                <a:gd name="connsiteY0" fmla="*/ 121398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8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8187" h="491966">
                  <a:moveTo>
                    <a:pt x="1298187" y="121399"/>
                  </a:moveTo>
                  <a:cubicBezTo>
                    <a:pt x="803976" y="347960"/>
                    <a:pt x="0" y="491966"/>
                    <a:pt x="174389" y="282780"/>
                  </a:cubicBezTo>
                  <a:cubicBezTo>
                    <a:pt x="200046" y="201106"/>
                    <a:pt x="169529" y="217634"/>
                    <a:pt x="201152" y="183341"/>
                  </a:cubicBezTo>
                  <a:cubicBezTo>
                    <a:pt x="416737" y="165141"/>
                    <a:pt x="886171" y="22960"/>
                    <a:pt x="1203758" y="0"/>
                  </a:cubicBezTo>
                  <a:lnTo>
                    <a:pt x="1298187" y="12139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" name="Полилиния 77"/>
            <p:cNvSpPr/>
            <p:nvPr/>
          </p:nvSpPr>
          <p:spPr>
            <a:xfrm rot="1952823">
              <a:off x="3907134" y="3775472"/>
              <a:ext cx="512138" cy="819134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517" h="820083">
                  <a:moveTo>
                    <a:pt x="550917" y="82660"/>
                  </a:moveTo>
                  <a:cubicBezTo>
                    <a:pt x="620517" y="225654"/>
                    <a:pt x="271932" y="604296"/>
                    <a:pt x="168408" y="795511"/>
                  </a:cubicBezTo>
                  <a:cubicBezTo>
                    <a:pt x="51316" y="748847"/>
                    <a:pt x="77898" y="820083"/>
                    <a:pt x="0" y="712853"/>
                  </a:cubicBezTo>
                  <a:cubicBezTo>
                    <a:pt x="4906" y="526646"/>
                    <a:pt x="303110" y="105541"/>
                    <a:pt x="382513" y="0"/>
                  </a:cubicBezTo>
                  <a:lnTo>
                    <a:pt x="550917" y="8266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" name="Полилиния 78"/>
            <p:cNvSpPr/>
            <p:nvPr/>
          </p:nvSpPr>
          <p:spPr>
            <a:xfrm rot="1952823">
              <a:off x="3969284" y="3826817"/>
              <a:ext cx="516049" cy="931566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828" h="932648">
                  <a:moveTo>
                    <a:pt x="557228" y="0"/>
                  </a:moveTo>
                  <a:cubicBezTo>
                    <a:pt x="626828" y="142994"/>
                    <a:pt x="298694" y="681775"/>
                    <a:pt x="195170" y="872990"/>
                  </a:cubicBezTo>
                  <a:cubicBezTo>
                    <a:pt x="140971" y="932648"/>
                    <a:pt x="181426" y="835707"/>
                    <a:pt x="0" y="889772"/>
                  </a:cubicBezTo>
                  <a:cubicBezTo>
                    <a:pt x="65283" y="656766"/>
                    <a:pt x="329872" y="183021"/>
                    <a:pt x="409275" y="77480"/>
                  </a:cubicBezTo>
                  <a:lnTo>
                    <a:pt x="55722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" name="Полилиния 79"/>
            <p:cNvSpPr/>
            <p:nvPr/>
          </p:nvSpPr>
          <p:spPr>
            <a:xfrm rot="1952823">
              <a:off x="4185015" y="3956488"/>
              <a:ext cx="461316" cy="1001168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432160 w 501760"/>
                <a:gd name="connsiteY0" fmla="*/ 0 h 959592"/>
                <a:gd name="connsiteX1" fmla="*/ 70102 w 501760"/>
                <a:gd name="connsiteY1" fmla="*/ 872990 h 959592"/>
                <a:gd name="connsiteX2" fmla="*/ 0 w 501760"/>
                <a:gd name="connsiteY2" fmla="*/ 959592 h 959592"/>
                <a:gd name="connsiteX3" fmla="*/ 284207 w 501760"/>
                <a:gd name="connsiteY3" fmla="*/ 77480 h 959592"/>
                <a:gd name="connsiteX4" fmla="*/ 432160 w 501760"/>
                <a:gd name="connsiteY4" fmla="*/ 0 h 959592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1002470"/>
                <a:gd name="connsiteX1" fmla="*/ 195169 w 501760"/>
                <a:gd name="connsiteY1" fmla="*/ 942812 h 1002470"/>
                <a:gd name="connsiteX2" fmla="*/ 0 w 501760"/>
                <a:gd name="connsiteY2" fmla="*/ 959592 h 1002470"/>
                <a:gd name="connsiteX3" fmla="*/ 284207 w 501760"/>
                <a:gd name="connsiteY3" fmla="*/ 77480 h 1002470"/>
                <a:gd name="connsiteX4" fmla="*/ 432160 w 501760"/>
                <a:gd name="connsiteY4" fmla="*/ 0 h 1002470"/>
                <a:gd name="connsiteX0" fmla="*/ 464241 w 533841"/>
                <a:gd name="connsiteY0" fmla="*/ 0 h 1002470"/>
                <a:gd name="connsiteX1" fmla="*/ 227250 w 533841"/>
                <a:gd name="connsiteY1" fmla="*/ 942812 h 1002470"/>
                <a:gd name="connsiteX2" fmla="*/ 32081 w 533841"/>
                <a:gd name="connsiteY2" fmla="*/ 959592 h 1002470"/>
                <a:gd name="connsiteX3" fmla="*/ 316288 w 533841"/>
                <a:gd name="connsiteY3" fmla="*/ 77480 h 1002470"/>
                <a:gd name="connsiteX4" fmla="*/ 464241 w 533841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77" h="1002470">
                  <a:moveTo>
                    <a:pt x="464241" y="0"/>
                  </a:moveTo>
                  <a:cubicBezTo>
                    <a:pt x="562277" y="360356"/>
                    <a:pt x="399830" y="656764"/>
                    <a:pt x="227250" y="942812"/>
                  </a:cubicBezTo>
                  <a:cubicBezTo>
                    <a:pt x="173051" y="1002470"/>
                    <a:pt x="213507" y="905527"/>
                    <a:pt x="32081" y="959592"/>
                  </a:cubicBezTo>
                  <a:cubicBezTo>
                    <a:pt x="0" y="703348"/>
                    <a:pt x="236885" y="183021"/>
                    <a:pt x="316288" y="77480"/>
                  </a:cubicBezTo>
                  <a:lnTo>
                    <a:pt x="46424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" name="Полилиния 80"/>
            <p:cNvSpPr/>
            <p:nvPr/>
          </p:nvSpPr>
          <p:spPr>
            <a:xfrm rot="1952823">
              <a:off x="4491942" y="4121869"/>
              <a:ext cx="523867" cy="89944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432160 w 501760"/>
                <a:gd name="connsiteY0" fmla="*/ 0 h 959592"/>
                <a:gd name="connsiteX1" fmla="*/ 70102 w 501760"/>
                <a:gd name="connsiteY1" fmla="*/ 872990 h 959592"/>
                <a:gd name="connsiteX2" fmla="*/ 0 w 501760"/>
                <a:gd name="connsiteY2" fmla="*/ 959592 h 959592"/>
                <a:gd name="connsiteX3" fmla="*/ 284207 w 501760"/>
                <a:gd name="connsiteY3" fmla="*/ 77480 h 959592"/>
                <a:gd name="connsiteX4" fmla="*/ 432160 w 501760"/>
                <a:gd name="connsiteY4" fmla="*/ 0 h 959592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1002470"/>
                <a:gd name="connsiteX1" fmla="*/ 195169 w 501760"/>
                <a:gd name="connsiteY1" fmla="*/ 942812 h 1002470"/>
                <a:gd name="connsiteX2" fmla="*/ 0 w 501760"/>
                <a:gd name="connsiteY2" fmla="*/ 959592 h 1002470"/>
                <a:gd name="connsiteX3" fmla="*/ 284207 w 501760"/>
                <a:gd name="connsiteY3" fmla="*/ 77480 h 1002470"/>
                <a:gd name="connsiteX4" fmla="*/ 432160 w 501760"/>
                <a:gd name="connsiteY4" fmla="*/ 0 h 1002470"/>
                <a:gd name="connsiteX0" fmla="*/ 464241 w 533841"/>
                <a:gd name="connsiteY0" fmla="*/ 0 h 1002470"/>
                <a:gd name="connsiteX1" fmla="*/ 227250 w 533841"/>
                <a:gd name="connsiteY1" fmla="*/ 942812 h 1002470"/>
                <a:gd name="connsiteX2" fmla="*/ 32081 w 533841"/>
                <a:gd name="connsiteY2" fmla="*/ 959592 h 1002470"/>
                <a:gd name="connsiteX3" fmla="*/ 316288 w 533841"/>
                <a:gd name="connsiteY3" fmla="*/ 77480 h 1002470"/>
                <a:gd name="connsiteX4" fmla="*/ 464241 w 533841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84963 w 562277"/>
                <a:gd name="connsiteY3" fmla="*/ 40932 h 1002470"/>
                <a:gd name="connsiteX4" fmla="*/ 464241 w 562277"/>
                <a:gd name="connsiteY4" fmla="*/ 0 h 1002470"/>
                <a:gd name="connsiteX0" fmla="*/ 232918 w 399831"/>
                <a:gd name="connsiteY0" fmla="*/ 0 h 1039018"/>
                <a:gd name="connsiteX1" fmla="*/ 227250 w 399831"/>
                <a:gd name="connsiteY1" fmla="*/ 979360 h 1039018"/>
                <a:gd name="connsiteX2" fmla="*/ 32081 w 399831"/>
                <a:gd name="connsiteY2" fmla="*/ 996140 h 1039018"/>
                <a:gd name="connsiteX3" fmla="*/ 84963 w 399831"/>
                <a:gd name="connsiteY3" fmla="*/ 77480 h 1039018"/>
                <a:gd name="connsiteX4" fmla="*/ 232918 w 399831"/>
                <a:gd name="connsiteY4" fmla="*/ 0 h 1039018"/>
                <a:gd name="connsiteX0" fmla="*/ 227358 w 394270"/>
                <a:gd name="connsiteY0" fmla="*/ 0 h 1039018"/>
                <a:gd name="connsiteX1" fmla="*/ 221690 w 394270"/>
                <a:gd name="connsiteY1" fmla="*/ 979360 h 1039018"/>
                <a:gd name="connsiteX2" fmla="*/ 161208 w 394270"/>
                <a:gd name="connsiteY2" fmla="*/ 718031 h 1039018"/>
                <a:gd name="connsiteX3" fmla="*/ 79403 w 394270"/>
                <a:gd name="connsiteY3" fmla="*/ 77480 h 1039018"/>
                <a:gd name="connsiteX4" fmla="*/ 227358 w 394270"/>
                <a:gd name="connsiteY4" fmla="*/ 0 h 1039018"/>
                <a:gd name="connsiteX0" fmla="*/ 227358 w 394270"/>
                <a:gd name="connsiteY0" fmla="*/ 0 h 1039018"/>
                <a:gd name="connsiteX1" fmla="*/ 221690 w 394270"/>
                <a:gd name="connsiteY1" fmla="*/ 979360 h 1039018"/>
                <a:gd name="connsiteX2" fmla="*/ 161208 w 394270"/>
                <a:gd name="connsiteY2" fmla="*/ 718031 h 1039018"/>
                <a:gd name="connsiteX3" fmla="*/ 79403 w 394270"/>
                <a:gd name="connsiteY3" fmla="*/ 77480 h 1039018"/>
                <a:gd name="connsiteX4" fmla="*/ 227358 w 394270"/>
                <a:gd name="connsiteY4" fmla="*/ 0 h 1039018"/>
                <a:gd name="connsiteX0" fmla="*/ 227358 w 549407"/>
                <a:gd name="connsiteY0" fmla="*/ 0 h 921047"/>
                <a:gd name="connsiteX1" fmla="*/ 376827 w 549407"/>
                <a:gd name="connsiteY1" fmla="*/ 861389 h 921047"/>
                <a:gd name="connsiteX2" fmla="*/ 161208 w 549407"/>
                <a:gd name="connsiteY2" fmla="*/ 718031 h 921047"/>
                <a:gd name="connsiteX3" fmla="*/ 79403 w 549407"/>
                <a:gd name="connsiteY3" fmla="*/ 77480 h 921047"/>
                <a:gd name="connsiteX4" fmla="*/ 227358 w 549407"/>
                <a:gd name="connsiteY4" fmla="*/ 0 h 921047"/>
                <a:gd name="connsiteX0" fmla="*/ 227358 w 566329"/>
                <a:gd name="connsiteY0" fmla="*/ 0 h 921047"/>
                <a:gd name="connsiteX1" fmla="*/ 376827 w 566329"/>
                <a:gd name="connsiteY1" fmla="*/ 861389 h 921047"/>
                <a:gd name="connsiteX2" fmla="*/ 161208 w 566329"/>
                <a:gd name="connsiteY2" fmla="*/ 718031 h 921047"/>
                <a:gd name="connsiteX3" fmla="*/ 79403 w 566329"/>
                <a:gd name="connsiteY3" fmla="*/ 77480 h 921047"/>
                <a:gd name="connsiteX4" fmla="*/ 227358 w 566329"/>
                <a:gd name="connsiteY4" fmla="*/ 0 h 921047"/>
                <a:gd name="connsiteX0" fmla="*/ 227358 w 593094"/>
                <a:gd name="connsiteY0" fmla="*/ 0 h 821609"/>
                <a:gd name="connsiteX1" fmla="*/ 403591 w 593094"/>
                <a:gd name="connsiteY1" fmla="*/ 761951 h 821609"/>
                <a:gd name="connsiteX2" fmla="*/ 161208 w 593094"/>
                <a:gd name="connsiteY2" fmla="*/ 718031 h 821609"/>
                <a:gd name="connsiteX3" fmla="*/ 79403 w 593094"/>
                <a:gd name="connsiteY3" fmla="*/ 77480 h 821609"/>
                <a:gd name="connsiteX4" fmla="*/ 227358 w 593094"/>
                <a:gd name="connsiteY4" fmla="*/ 0 h 821609"/>
                <a:gd name="connsiteX0" fmla="*/ 227358 w 593094"/>
                <a:gd name="connsiteY0" fmla="*/ 0 h 900707"/>
                <a:gd name="connsiteX1" fmla="*/ 403591 w 593094"/>
                <a:gd name="connsiteY1" fmla="*/ 761951 h 900707"/>
                <a:gd name="connsiteX2" fmla="*/ 161208 w 593094"/>
                <a:gd name="connsiteY2" fmla="*/ 718031 h 900707"/>
                <a:gd name="connsiteX3" fmla="*/ 79403 w 593094"/>
                <a:gd name="connsiteY3" fmla="*/ 77480 h 900707"/>
                <a:gd name="connsiteX4" fmla="*/ 227358 w 593094"/>
                <a:gd name="connsiteY4" fmla="*/ 0 h 900707"/>
                <a:gd name="connsiteX0" fmla="*/ 227358 w 638981"/>
                <a:gd name="connsiteY0" fmla="*/ 0 h 900707"/>
                <a:gd name="connsiteX1" fmla="*/ 403591 w 638981"/>
                <a:gd name="connsiteY1" fmla="*/ 761951 h 900707"/>
                <a:gd name="connsiteX2" fmla="*/ 161208 w 638981"/>
                <a:gd name="connsiteY2" fmla="*/ 718031 h 900707"/>
                <a:gd name="connsiteX3" fmla="*/ 79403 w 638981"/>
                <a:gd name="connsiteY3" fmla="*/ 77480 h 900707"/>
                <a:gd name="connsiteX4" fmla="*/ 227358 w 638981"/>
                <a:gd name="connsiteY4" fmla="*/ 0 h 900707"/>
                <a:gd name="connsiteX0" fmla="*/ 227358 w 638981"/>
                <a:gd name="connsiteY0" fmla="*/ 0 h 900707"/>
                <a:gd name="connsiteX1" fmla="*/ 403591 w 638981"/>
                <a:gd name="connsiteY1" fmla="*/ 761951 h 900707"/>
                <a:gd name="connsiteX2" fmla="*/ 161208 w 638981"/>
                <a:gd name="connsiteY2" fmla="*/ 718031 h 900707"/>
                <a:gd name="connsiteX3" fmla="*/ 79403 w 638981"/>
                <a:gd name="connsiteY3" fmla="*/ 77480 h 900707"/>
                <a:gd name="connsiteX4" fmla="*/ 227358 w 638981"/>
                <a:gd name="connsiteY4" fmla="*/ 0 h 90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981" h="900707">
                  <a:moveTo>
                    <a:pt x="227358" y="0"/>
                  </a:moveTo>
                  <a:cubicBezTo>
                    <a:pt x="260989" y="370064"/>
                    <a:pt x="638981" y="865886"/>
                    <a:pt x="403591" y="761951"/>
                  </a:cubicBezTo>
                  <a:cubicBezTo>
                    <a:pt x="264976" y="900707"/>
                    <a:pt x="342634" y="663966"/>
                    <a:pt x="161208" y="718031"/>
                  </a:cubicBezTo>
                  <a:cubicBezTo>
                    <a:pt x="39276" y="456644"/>
                    <a:pt x="0" y="183021"/>
                    <a:pt x="79403" y="77480"/>
                  </a:cubicBezTo>
                  <a:lnTo>
                    <a:pt x="22735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" name="Полилиния 81"/>
            <p:cNvSpPr/>
            <p:nvPr/>
          </p:nvSpPr>
          <p:spPr>
            <a:xfrm rot="1952823">
              <a:off x="5288939" y="2700323"/>
              <a:ext cx="277570" cy="904796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219571 w 779438"/>
                <a:gd name="connsiteY0" fmla="*/ 794248 h 815268"/>
                <a:gd name="connsiteX1" fmla="*/ 210087 w 779438"/>
                <a:gd name="connsiteY1" fmla="*/ 0 h 815268"/>
                <a:gd name="connsiteX2" fmla="*/ 779438 w 779438"/>
                <a:gd name="connsiteY2" fmla="*/ 163114 h 815268"/>
                <a:gd name="connsiteX3" fmla="*/ 349713 w 779438"/>
                <a:gd name="connsiteY3" fmla="*/ 815268 h 815268"/>
                <a:gd name="connsiteX4" fmla="*/ 219571 w 779438"/>
                <a:gd name="connsiteY4" fmla="*/ 794248 h 815268"/>
                <a:gd name="connsiteX0" fmla="*/ 191150 w 779437"/>
                <a:gd name="connsiteY0" fmla="*/ 778731 h 815268"/>
                <a:gd name="connsiteX1" fmla="*/ 210086 w 779437"/>
                <a:gd name="connsiteY1" fmla="*/ 0 h 815268"/>
                <a:gd name="connsiteX2" fmla="*/ 779437 w 779437"/>
                <a:gd name="connsiteY2" fmla="*/ 163114 h 815268"/>
                <a:gd name="connsiteX3" fmla="*/ 349712 w 779437"/>
                <a:gd name="connsiteY3" fmla="*/ 815268 h 815268"/>
                <a:gd name="connsiteX4" fmla="*/ 191150 w 779437"/>
                <a:gd name="connsiteY4" fmla="*/ 778731 h 815268"/>
                <a:gd name="connsiteX0" fmla="*/ 191150 w 779437"/>
                <a:gd name="connsiteY0" fmla="*/ 778731 h 815268"/>
                <a:gd name="connsiteX1" fmla="*/ 210086 w 779437"/>
                <a:gd name="connsiteY1" fmla="*/ 0 h 815268"/>
                <a:gd name="connsiteX2" fmla="*/ 779437 w 779437"/>
                <a:gd name="connsiteY2" fmla="*/ 163114 h 815268"/>
                <a:gd name="connsiteX3" fmla="*/ 349712 w 779437"/>
                <a:gd name="connsiteY3" fmla="*/ 815268 h 815268"/>
                <a:gd name="connsiteX4" fmla="*/ 191150 w 779437"/>
                <a:gd name="connsiteY4" fmla="*/ 778731 h 815268"/>
                <a:gd name="connsiteX0" fmla="*/ -1 w 588286"/>
                <a:gd name="connsiteY0" fmla="*/ 778731 h 815268"/>
                <a:gd name="connsiteX1" fmla="*/ 18935 w 588286"/>
                <a:gd name="connsiteY1" fmla="*/ 0 h 815268"/>
                <a:gd name="connsiteX2" fmla="*/ 588286 w 588286"/>
                <a:gd name="connsiteY2" fmla="*/ 163114 h 815268"/>
                <a:gd name="connsiteX3" fmla="*/ 158561 w 588286"/>
                <a:gd name="connsiteY3" fmla="*/ 815268 h 815268"/>
                <a:gd name="connsiteX4" fmla="*/ -1 w 588286"/>
                <a:gd name="connsiteY4" fmla="*/ 778731 h 815268"/>
                <a:gd name="connsiteX0" fmla="*/ 0 w 335685"/>
                <a:gd name="connsiteY0" fmla="*/ 880367 h 916904"/>
                <a:gd name="connsiteX1" fmla="*/ 18936 w 335685"/>
                <a:gd name="connsiteY1" fmla="*/ 101636 h 916904"/>
                <a:gd name="connsiteX2" fmla="*/ 288083 w 335685"/>
                <a:gd name="connsiteY2" fmla="*/ 46116 h 916904"/>
                <a:gd name="connsiteX3" fmla="*/ 158562 w 335685"/>
                <a:gd name="connsiteY3" fmla="*/ 916904 h 916904"/>
                <a:gd name="connsiteX4" fmla="*/ 0 w 335685"/>
                <a:gd name="connsiteY4" fmla="*/ 880367 h 916904"/>
                <a:gd name="connsiteX0" fmla="*/ 0 w 335684"/>
                <a:gd name="connsiteY0" fmla="*/ 880367 h 916904"/>
                <a:gd name="connsiteX1" fmla="*/ 18936 w 335684"/>
                <a:gd name="connsiteY1" fmla="*/ 101636 h 916904"/>
                <a:gd name="connsiteX2" fmla="*/ 288083 w 335684"/>
                <a:gd name="connsiteY2" fmla="*/ 46116 h 916904"/>
                <a:gd name="connsiteX3" fmla="*/ 158562 w 335684"/>
                <a:gd name="connsiteY3" fmla="*/ 916904 h 916904"/>
                <a:gd name="connsiteX4" fmla="*/ 0 w 335684"/>
                <a:gd name="connsiteY4" fmla="*/ 880367 h 916904"/>
                <a:gd name="connsiteX0" fmla="*/ 0 w 335684"/>
                <a:gd name="connsiteY0" fmla="*/ 880367 h 916904"/>
                <a:gd name="connsiteX1" fmla="*/ 18936 w 335684"/>
                <a:gd name="connsiteY1" fmla="*/ 101636 h 916904"/>
                <a:gd name="connsiteX2" fmla="*/ 288083 w 335684"/>
                <a:gd name="connsiteY2" fmla="*/ 46116 h 916904"/>
                <a:gd name="connsiteX3" fmla="*/ 158562 w 335684"/>
                <a:gd name="connsiteY3" fmla="*/ 916904 h 916904"/>
                <a:gd name="connsiteX4" fmla="*/ 0 w 335684"/>
                <a:gd name="connsiteY4" fmla="*/ 880367 h 916904"/>
                <a:gd name="connsiteX0" fmla="*/ 0 w 298312"/>
                <a:gd name="connsiteY0" fmla="*/ 880367 h 902327"/>
                <a:gd name="connsiteX1" fmla="*/ 18936 w 298312"/>
                <a:gd name="connsiteY1" fmla="*/ 101636 h 902327"/>
                <a:gd name="connsiteX2" fmla="*/ 288083 w 298312"/>
                <a:gd name="connsiteY2" fmla="*/ 46116 h 902327"/>
                <a:gd name="connsiteX3" fmla="*/ 121190 w 298312"/>
                <a:gd name="connsiteY3" fmla="*/ 902327 h 902327"/>
                <a:gd name="connsiteX4" fmla="*/ 0 w 298312"/>
                <a:gd name="connsiteY4" fmla="*/ 880367 h 902327"/>
                <a:gd name="connsiteX0" fmla="*/ 0 w 288083"/>
                <a:gd name="connsiteY0" fmla="*/ 880367 h 902327"/>
                <a:gd name="connsiteX1" fmla="*/ 18936 w 288083"/>
                <a:gd name="connsiteY1" fmla="*/ 101636 h 902327"/>
                <a:gd name="connsiteX2" fmla="*/ 288083 w 288083"/>
                <a:gd name="connsiteY2" fmla="*/ 46116 h 902327"/>
                <a:gd name="connsiteX3" fmla="*/ 121190 w 288083"/>
                <a:gd name="connsiteY3" fmla="*/ 902327 h 902327"/>
                <a:gd name="connsiteX4" fmla="*/ 0 w 288083"/>
                <a:gd name="connsiteY4" fmla="*/ 880367 h 902327"/>
                <a:gd name="connsiteX0" fmla="*/ 0 w 338998"/>
                <a:gd name="connsiteY0" fmla="*/ 880367 h 902327"/>
                <a:gd name="connsiteX1" fmla="*/ 18936 w 338998"/>
                <a:gd name="connsiteY1" fmla="*/ 101636 h 902327"/>
                <a:gd name="connsiteX2" fmla="*/ 288083 w 338998"/>
                <a:gd name="connsiteY2" fmla="*/ 46116 h 902327"/>
                <a:gd name="connsiteX3" fmla="*/ 121190 w 338998"/>
                <a:gd name="connsiteY3" fmla="*/ 902327 h 902327"/>
                <a:gd name="connsiteX4" fmla="*/ 0 w 338998"/>
                <a:gd name="connsiteY4" fmla="*/ 880367 h 90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998" h="902327">
                  <a:moveTo>
                    <a:pt x="0" y="880367"/>
                  </a:moveTo>
                  <a:cubicBezTo>
                    <a:pt x="1326" y="644951"/>
                    <a:pt x="38162" y="354663"/>
                    <a:pt x="18936" y="101636"/>
                  </a:cubicBezTo>
                  <a:cubicBezTo>
                    <a:pt x="90691" y="50949"/>
                    <a:pt x="131793" y="0"/>
                    <a:pt x="288083" y="46116"/>
                  </a:cubicBezTo>
                  <a:cubicBezTo>
                    <a:pt x="241639" y="311130"/>
                    <a:pt x="338998" y="446722"/>
                    <a:pt x="121190" y="902327"/>
                  </a:cubicBezTo>
                  <a:lnTo>
                    <a:pt x="0" y="88036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" name="Полилиния 82"/>
            <p:cNvSpPr/>
            <p:nvPr/>
          </p:nvSpPr>
          <p:spPr>
            <a:xfrm rot="1952823">
              <a:off x="5296931" y="2971814"/>
              <a:ext cx="457408" cy="73347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867" h="734812">
                  <a:moveTo>
                    <a:pt x="0" y="713792"/>
                  </a:moveTo>
                  <a:cubicBezTo>
                    <a:pt x="130487" y="475861"/>
                    <a:pt x="181375" y="243564"/>
                    <a:pt x="391461" y="0"/>
                  </a:cubicBezTo>
                  <a:cubicBezTo>
                    <a:pt x="523327" y="62103"/>
                    <a:pt x="403577" y="36542"/>
                    <a:pt x="559867" y="82658"/>
                  </a:cubicBezTo>
                  <a:cubicBezTo>
                    <a:pt x="466039" y="300188"/>
                    <a:pt x="307264" y="582269"/>
                    <a:pt x="130142" y="734812"/>
                  </a:cubicBezTo>
                  <a:lnTo>
                    <a:pt x="0" y="7137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" name="Полилиния 83"/>
            <p:cNvSpPr/>
            <p:nvPr/>
          </p:nvSpPr>
          <p:spPr>
            <a:xfrm rot="1952823">
              <a:off x="5018766" y="4154356"/>
              <a:ext cx="953908" cy="401539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702" h="398805">
                  <a:moveTo>
                    <a:pt x="26765" y="0"/>
                  </a:moveTo>
                  <a:lnTo>
                    <a:pt x="343124" y="5179"/>
                  </a:lnTo>
                  <a:cubicBezTo>
                    <a:pt x="795928" y="39637"/>
                    <a:pt x="1164702" y="128756"/>
                    <a:pt x="1164700" y="258333"/>
                  </a:cubicBezTo>
                  <a:cubicBezTo>
                    <a:pt x="1082209" y="363400"/>
                    <a:pt x="1116990" y="303902"/>
                    <a:pt x="1137937" y="357772"/>
                  </a:cubicBezTo>
                  <a:cubicBezTo>
                    <a:pt x="935763" y="398805"/>
                    <a:pt x="168344" y="130080"/>
                    <a:pt x="0" y="99439"/>
                  </a:cubicBezTo>
                  <a:lnTo>
                    <a:pt x="26765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" name="Полилиния 84"/>
            <p:cNvSpPr/>
            <p:nvPr/>
          </p:nvSpPr>
          <p:spPr>
            <a:xfrm rot="1952823">
              <a:off x="4810729" y="4208626"/>
              <a:ext cx="731070" cy="728121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240" h="729896">
                  <a:moveTo>
                    <a:pt x="26763" y="0"/>
                  </a:moveTo>
                  <a:cubicBezTo>
                    <a:pt x="139033" y="55105"/>
                    <a:pt x="178706" y="42176"/>
                    <a:pt x="437551" y="126577"/>
                  </a:cubicBezTo>
                  <a:cubicBezTo>
                    <a:pt x="761360" y="340762"/>
                    <a:pt x="735916" y="440187"/>
                    <a:pt x="889240" y="573430"/>
                  </a:cubicBezTo>
                  <a:cubicBezTo>
                    <a:pt x="806749" y="678497"/>
                    <a:pt x="794317" y="558300"/>
                    <a:pt x="815264" y="612170"/>
                  </a:cubicBezTo>
                  <a:cubicBezTo>
                    <a:pt x="511500" y="729896"/>
                    <a:pt x="121759" y="190393"/>
                    <a:pt x="0" y="99438"/>
                  </a:cubicBezTo>
                  <a:lnTo>
                    <a:pt x="26763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" name="Полилиния 85"/>
            <p:cNvSpPr/>
            <p:nvPr/>
          </p:nvSpPr>
          <p:spPr>
            <a:xfrm rot="1952823">
              <a:off x="4217853" y="3997266"/>
              <a:ext cx="410494" cy="68529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34341 w 603941"/>
                <a:gd name="connsiteY0" fmla="*/ 69820 h 855168"/>
                <a:gd name="connsiteX1" fmla="*/ 195170 w 603941"/>
                <a:gd name="connsiteY1" fmla="*/ 795510 h 855168"/>
                <a:gd name="connsiteX2" fmla="*/ 0 w 603941"/>
                <a:gd name="connsiteY2" fmla="*/ 812292 h 855168"/>
                <a:gd name="connsiteX3" fmla="*/ 409275 w 603941"/>
                <a:gd name="connsiteY3" fmla="*/ 0 h 855168"/>
                <a:gd name="connsiteX4" fmla="*/ 534341 w 603941"/>
                <a:gd name="connsiteY4" fmla="*/ 69820 h 855168"/>
                <a:gd name="connsiteX0" fmla="*/ 534341 w 603941"/>
                <a:gd name="connsiteY0" fmla="*/ 21960 h 807308"/>
                <a:gd name="connsiteX1" fmla="*/ 195170 w 603941"/>
                <a:gd name="connsiteY1" fmla="*/ 747650 h 807308"/>
                <a:gd name="connsiteX2" fmla="*/ 0 w 603941"/>
                <a:gd name="connsiteY2" fmla="*/ 764432 h 807308"/>
                <a:gd name="connsiteX3" fmla="*/ 413149 w 603941"/>
                <a:gd name="connsiteY3" fmla="*/ 0 h 807308"/>
                <a:gd name="connsiteX4" fmla="*/ 534341 w 603941"/>
                <a:gd name="connsiteY4" fmla="*/ 21960 h 807308"/>
                <a:gd name="connsiteX0" fmla="*/ 534341 w 603941"/>
                <a:gd name="connsiteY0" fmla="*/ 21960 h 764432"/>
                <a:gd name="connsiteX1" fmla="*/ 400525 w 603941"/>
                <a:gd name="connsiteY1" fmla="*/ 519154 h 764432"/>
                <a:gd name="connsiteX2" fmla="*/ 0 w 603941"/>
                <a:gd name="connsiteY2" fmla="*/ 764432 h 764432"/>
                <a:gd name="connsiteX3" fmla="*/ 413149 w 603941"/>
                <a:gd name="connsiteY3" fmla="*/ 0 h 764432"/>
                <a:gd name="connsiteX4" fmla="*/ 534341 w 603941"/>
                <a:gd name="connsiteY4" fmla="*/ 21960 h 764432"/>
                <a:gd name="connsiteX0" fmla="*/ 429724 w 499324"/>
                <a:gd name="connsiteY0" fmla="*/ 21960 h 674112"/>
                <a:gd name="connsiteX1" fmla="*/ 295908 w 499324"/>
                <a:gd name="connsiteY1" fmla="*/ 519154 h 674112"/>
                <a:gd name="connsiteX2" fmla="*/ -1 w 499324"/>
                <a:gd name="connsiteY2" fmla="*/ 674112 h 674112"/>
                <a:gd name="connsiteX3" fmla="*/ 308532 w 499324"/>
                <a:gd name="connsiteY3" fmla="*/ 0 h 674112"/>
                <a:gd name="connsiteX4" fmla="*/ 429724 w 499324"/>
                <a:gd name="connsiteY4" fmla="*/ 21960 h 674112"/>
                <a:gd name="connsiteX0" fmla="*/ 429725 w 499325"/>
                <a:gd name="connsiteY0" fmla="*/ 21960 h 684326"/>
                <a:gd name="connsiteX1" fmla="*/ 295909 w 499325"/>
                <a:gd name="connsiteY1" fmla="*/ 519154 h 684326"/>
                <a:gd name="connsiteX2" fmla="*/ 0 w 499325"/>
                <a:gd name="connsiteY2" fmla="*/ 674112 h 684326"/>
                <a:gd name="connsiteX3" fmla="*/ 308533 w 499325"/>
                <a:gd name="connsiteY3" fmla="*/ 0 h 684326"/>
                <a:gd name="connsiteX4" fmla="*/ 429725 w 499325"/>
                <a:gd name="connsiteY4" fmla="*/ 21960 h 68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325" h="684326">
                  <a:moveTo>
                    <a:pt x="429725" y="21960"/>
                  </a:moveTo>
                  <a:cubicBezTo>
                    <a:pt x="499325" y="164954"/>
                    <a:pt x="399433" y="327939"/>
                    <a:pt x="295909" y="519154"/>
                  </a:cubicBezTo>
                  <a:cubicBezTo>
                    <a:pt x="241710" y="578812"/>
                    <a:pt x="133872" y="684326"/>
                    <a:pt x="0" y="674112"/>
                  </a:cubicBezTo>
                  <a:cubicBezTo>
                    <a:pt x="65283" y="441106"/>
                    <a:pt x="229130" y="105541"/>
                    <a:pt x="308533" y="0"/>
                  </a:cubicBezTo>
                  <a:lnTo>
                    <a:pt x="429725" y="21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" name="Овал 86"/>
            <p:cNvSpPr/>
            <p:nvPr/>
          </p:nvSpPr>
          <p:spPr>
            <a:xfrm>
              <a:off x="4355976" y="3356992"/>
              <a:ext cx="1008111" cy="864096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1"/>
              </a:solidFill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92" name="Куб 91"/>
          <p:cNvSpPr/>
          <p:nvPr/>
        </p:nvSpPr>
        <p:spPr bwMode="auto">
          <a:xfrm>
            <a:off x="4841748" y="4245609"/>
            <a:ext cx="642424" cy="2272897"/>
          </a:xfrm>
          <a:prstGeom prst="cub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wordArtVert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ВТОРНИК</a:t>
            </a:r>
            <a:endParaRPr kumimoji="0" lang="ru-RU" sz="1600" b="1" i="0" u="none" strike="noStrike" normalizeH="0" baseline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Куб 92"/>
          <p:cNvSpPr/>
          <p:nvPr/>
        </p:nvSpPr>
        <p:spPr bwMode="auto">
          <a:xfrm>
            <a:off x="5526368" y="4254173"/>
            <a:ext cx="642424" cy="2272897"/>
          </a:xfrm>
          <a:prstGeom prst="cub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wordArtVert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600" b="1" i="0" u="none" strike="noStrike" normalizeH="0" baseline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СРЕДА</a:t>
            </a:r>
          </a:p>
        </p:txBody>
      </p:sp>
      <p:sp>
        <p:nvSpPr>
          <p:cNvPr id="94" name="Куб 93"/>
          <p:cNvSpPr/>
          <p:nvPr/>
        </p:nvSpPr>
        <p:spPr bwMode="auto">
          <a:xfrm>
            <a:off x="6175056" y="4247937"/>
            <a:ext cx="642424" cy="2272897"/>
          </a:xfrm>
          <a:prstGeom prst="cub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wordArtVert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600" b="1" i="0" u="none" strike="noStrike" normalizeH="0" baseline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ЧЕТВЕРГ</a:t>
            </a:r>
          </a:p>
        </p:txBody>
      </p:sp>
      <p:sp>
        <p:nvSpPr>
          <p:cNvPr id="117" name="Куб 116"/>
          <p:cNvSpPr/>
          <p:nvPr/>
        </p:nvSpPr>
        <p:spPr bwMode="auto">
          <a:xfrm>
            <a:off x="6815692" y="4226602"/>
            <a:ext cx="642424" cy="2272897"/>
          </a:xfrm>
          <a:prstGeom prst="cub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wordArtVert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600" b="1" i="0" u="none" strike="noStrike" normalizeH="0" baseline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ПЯТНИЦА</a:t>
            </a:r>
          </a:p>
        </p:txBody>
      </p:sp>
      <p:grpSp>
        <p:nvGrpSpPr>
          <p:cNvPr id="44" name="Группа 94"/>
          <p:cNvGrpSpPr>
            <a:grpSpLocks/>
          </p:cNvGrpSpPr>
          <p:nvPr/>
        </p:nvGrpSpPr>
        <p:grpSpPr bwMode="auto">
          <a:xfrm>
            <a:off x="5202448" y="3421182"/>
            <a:ext cx="1020959" cy="887827"/>
            <a:chOff x="3451433" y="2533423"/>
            <a:chExt cx="2564605" cy="2516300"/>
          </a:xfrm>
        </p:grpSpPr>
        <p:sp>
          <p:nvSpPr>
            <p:cNvPr id="45" name="Полилиния 95"/>
            <p:cNvSpPr/>
            <p:nvPr/>
          </p:nvSpPr>
          <p:spPr>
            <a:xfrm rot="1952823">
              <a:off x="5197089" y="3930487"/>
              <a:ext cx="818949" cy="254012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6294" h="253604">
                  <a:moveTo>
                    <a:pt x="0" y="72301"/>
                  </a:moveTo>
                  <a:lnTo>
                    <a:pt x="464313" y="0"/>
                  </a:lnTo>
                  <a:cubicBezTo>
                    <a:pt x="917117" y="34458"/>
                    <a:pt x="996294" y="18960"/>
                    <a:pt x="996292" y="148537"/>
                  </a:cubicBezTo>
                  <a:cubicBezTo>
                    <a:pt x="913801" y="253604"/>
                    <a:pt x="901367" y="133406"/>
                    <a:pt x="922314" y="187276"/>
                  </a:cubicBezTo>
                  <a:cubicBezTo>
                    <a:pt x="737776" y="204184"/>
                    <a:pt x="300070" y="221992"/>
                    <a:pt x="20450" y="232439"/>
                  </a:cubicBezTo>
                  <a:lnTo>
                    <a:pt x="0" y="7230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" name="Полилиния 96"/>
            <p:cNvSpPr/>
            <p:nvPr/>
          </p:nvSpPr>
          <p:spPr>
            <a:xfrm rot="1952823">
              <a:off x="5267132" y="3287517"/>
              <a:ext cx="716579" cy="627094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9692" h="630194">
                  <a:moveTo>
                    <a:pt x="0" y="508795"/>
                  </a:moveTo>
                  <a:lnTo>
                    <a:pt x="645345" y="0"/>
                  </a:lnTo>
                  <a:cubicBezTo>
                    <a:pt x="857346" y="5985"/>
                    <a:pt x="869691" y="17805"/>
                    <a:pt x="860964" y="143357"/>
                  </a:cubicBezTo>
                  <a:cubicBezTo>
                    <a:pt x="708616" y="297271"/>
                    <a:pt x="250253" y="562831"/>
                    <a:pt x="94430" y="630194"/>
                  </a:cubicBezTo>
                  <a:lnTo>
                    <a:pt x="0" y="50879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Полилиния 97"/>
            <p:cNvSpPr/>
            <p:nvPr/>
          </p:nvSpPr>
          <p:spPr>
            <a:xfrm rot="1952823">
              <a:off x="4803779" y="2533423"/>
              <a:ext cx="490290" cy="865225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519" h="863667">
                  <a:moveTo>
                    <a:pt x="359557" y="863667"/>
                  </a:moveTo>
                  <a:cubicBezTo>
                    <a:pt x="159553" y="685270"/>
                    <a:pt x="0" y="245843"/>
                    <a:pt x="210086" y="2279"/>
                  </a:cubicBezTo>
                  <a:cubicBezTo>
                    <a:pt x="257869" y="135889"/>
                    <a:pt x="266762" y="0"/>
                    <a:pt x="452469" y="46198"/>
                  </a:cubicBezTo>
                  <a:cubicBezTo>
                    <a:pt x="297858" y="285123"/>
                    <a:pt x="593519" y="550873"/>
                    <a:pt x="470905" y="839505"/>
                  </a:cubicBezTo>
                  <a:lnTo>
                    <a:pt x="359557" y="86366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" name="Полилиния 98"/>
            <p:cNvSpPr/>
            <p:nvPr/>
          </p:nvSpPr>
          <p:spPr>
            <a:xfrm rot="1952823">
              <a:off x="5051619" y="3009695"/>
              <a:ext cx="447188" cy="531834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13792"/>
                <a:gd name="connsiteX1" fmla="*/ 391461 w 559867"/>
                <a:gd name="connsiteY1" fmla="*/ 0 h 713792"/>
                <a:gd name="connsiteX2" fmla="*/ 559867 w 559867"/>
                <a:gd name="connsiteY2" fmla="*/ 82658 h 713792"/>
                <a:gd name="connsiteX3" fmla="*/ 240726 w 559867"/>
                <a:gd name="connsiteY3" fmla="*/ 642753 h 713792"/>
                <a:gd name="connsiteX4" fmla="*/ 0 w 559867"/>
                <a:gd name="connsiteY4" fmla="*/ 713792 h 713792"/>
                <a:gd name="connsiteX0" fmla="*/ 0 w 542948"/>
                <a:gd name="connsiteY0" fmla="*/ 713792 h 713792"/>
                <a:gd name="connsiteX1" fmla="*/ 391461 w 542948"/>
                <a:gd name="connsiteY1" fmla="*/ 0 h 713792"/>
                <a:gd name="connsiteX2" fmla="*/ 542948 w 542948"/>
                <a:gd name="connsiteY2" fmla="*/ 228216 h 713792"/>
                <a:gd name="connsiteX3" fmla="*/ 240726 w 542948"/>
                <a:gd name="connsiteY3" fmla="*/ 642753 h 713792"/>
                <a:gd name="connsiteX4" fmla="*/ 0 w 542948"/>
                <a:gd name="connsiteY4" fmla="*/ 713792 h 713792"/>
                <a:gd name="connsiteX0" fmla="*/ 0 w 542948"/>
                <a:gd name="connsiteY0" fmla="*/ 531692 h 531692"/>
                <a:gd name="connsiteX1" fmla="*/ 226586 w 542948"/>
                <a:gd name="connsiteY1" fmla="*/ 40937 h 531692"/>
                <a:gd name="connsiteX2" fmla="*/ 542948 w 542948"/>
                <a:gd name="connsiteY2" fmla="*/ 46116 h 531692"/>
                <a:gd name="connsiteX3" fmla="*/ 240726 w 542948"/>
                <a:gd name="connsiteY3" fmla="*/ 460653 h 531692"/>
                <a:gd name="connsiteX4" fmla="*/ 0 w 542948"/>
                <a:gd name="connsiteY4" fmla="*/ 531692 h 53169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240726 w 468969"/>
                <a:gd name="connsiteY3" fmla="*/ 421913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240726 w 468969"/>
                <a:gd name="connsiteY3" fmla="*/ 421913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193510 w 468969"/>
                <a:gd name="connsiteY3" fmla="*/ 361212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166747 w 468969"/>
                <a:gd name="connsiteY3" fmla="*/ 460651 h 492952"/>
                <a:gd name="connsiteX4" fmla="*/ 0 w 468969"/>
                <a:gd name="connsiteY4" fmla="*/ 492952 h 492952"/>
                <a:gd name="connsiteX0" fmla="*/ 0 w 468969"/>
                <a:gd name="connsiteY0" fmla="*/ 529495 h 529495"/>
                <a:gd name="connsiteX1" fmla="*/ 300563 w 468969"/>
                <a:gd name="connsiteY1" fmla="*/ 0 h 529495"/>
                <a:gd name="connsiteX2" fmla="*/ 468969 w 468969"/>
                <a:gd name="connsiteY2" fmla="*/ 82659 h 529495"/>
                <a:gd name="connsiteX3" fmla="*/ 166747 w 468969"/>
                <a:gd name="connsiteY3" fmla="*/ 497194 h 529495"/>
                <a:gd name="connsiteX4" fmla="*/ 0 w 468969"/>
                <a:gd name="connsiteY4" fmla="*/ 529495 h 529495"/>
                <a:gd name="connsiteX0" fmla="*/ 0 w 542946"/>
                <a:gd name="connsiteY0" fmla="*/ 531692 h 531692"/>
                <a:gd name="connsiteX1" fmla="*/ 300563 w 542946"/>
                <a:gd name="connsiteY1" fmla="*/ 2197 h 531692"/>
                <a:gd name="connsiteX2" fmla="*/ 542946 w 542946"/>
                <a:gd name="connsiteY2" fmla="*/ 46116 h 531692"/>
                <a:gd name="connsiteX3" fmla="*/ 166747 w 542946"/>
                <a:gd name="connsiteY3" fmla="*/ 499391 h 531692"/>
                <a:gd name="connsiteX4" fmla="*/ 0 w 542946"/>
                <a:gd name="connsiteY4" fmla="*/ 531692 h 53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46" h="531692">
                  <a:moveTo>
                    <a:pt x="0" y="531692"/>
                  </a:moveTo>
                  <a:cubicBezTo>
                    <a:pt x="130487" y="293761"/>
                    <a:pt x="90477" y="245761"/>
                    <a:pt x="300563" y="2197"/>
                  </a:cubicBezTo>
                  <a:cubicBezTo>
                    <a:pt x="432429" y="64300"/>
                    <a:pt x="386656" y="0"/>
                    <a:pt x="542946" y="46116"/>
                  </a:cubicBezTo>
                  <a:cubicBezTo>
                    <a:pt x="407587" y="191199"/>
                    <a:pt x="343869" y="346848"/>
                    <a:pt x="166747" y="499391"/>
                  </a:cubicBezTo>
                  <a:lnTo>
                    <a:pt x="0" y="53169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" name="Полилиния 99"/>
            <p:cNvSpPr/>
            <p:nvPr/>
          </p:nvSpPr>
          <p:spPr>
            <a:xfrm rot="1952823">
              <a:off x="3825914" y="2715143"/>
              <a:ext cx="1016078" cy="592317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347" h="592317">
                  <a:moveTo>
                    <a:pt x="1184821" y="580889"/>
                  </a:moveTo>
                  <a:cubicBezTo>
                    <a:pt x="819206" y="592317"/>
                    <a:pt x="0" y="294124"/>
                    <a:pt x="174389" y="84938"/>
                  </a:cubicBezTo>
                  <a:cubicBezTo>
                    <a:pt x="308797" y="126830"/>
                    <a:pt x="62659" y="0"/>
                    <a:pt x="248366" y="46198"/>
                  </a:cubicBezTo>
                  <a:cubicBezTo>
                    <a:pt x="399700" y="115370"/>
                    <a:pt x="1115584" y="172635"/>
                    <a:pt x="1238347" y="382011"/>
                  </a:cubicBezTo>
                  <a:lnTo>
                    <a:pt x="1184821" y="5808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Полилиния 100"/>
            <p:cNvSpPr/>
            <p:nvPr/>
          </p:nvSpPr>
          <p:spPr>
            <a:xfrm rot="1952823">
              <a:off x="4017156" y="2628677"/>
              <a:ext cx="1023687" cy="603278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61 w 1307723"/>
                <a:gd name="connsiteY0" fmla="*/ 863667 h 863667"/>
                <a:gd name="connsiteX1" fmla="*/ 210087 w 1307723"/>
                <a:gd name="connsiteY1" fmla="*/ 349415 h 863667"/>
                <a:gd name="connsiteX2" fmla="*/ 1166673 w 1307723"/>
                <a:gd name="connsiteY2" fmla="*/ 46198 h 863667"/>
                <a:gd name="connsiteX3" fmla="*/ 1185109 w 1307723"/>
                <a:gd name="connsiteY3" fmla="*/ 839505 h 863667"/>
                <a:gd name="connsiteX4" fmla="*/ 1073761 w 1307723"/>
                <a:gd name="connsiteY4" fmla="*/ 863667 h 863667"/>
                <a:gd name="connsiteX0" fmla="*/ 1073760 w 1307722"/>
                <a:gd name="connsiteY0" fmla="*/ 637929 h 637929"/>
                <a:gd name="connsiteX1" fmla="*/ 210086 w 1307722"/>
                <a:gd name="connsiteY1" fmla="*/ 123677 h 637929"/>
                <a:gd name="connsiteX2" fmla="*/ 358039 w 1307722"/>
                <a:gd name="connsiteY2" fmla="*/ 46198 h 637929"/>
                <a:gd name="connsiteX3" fmla="*/ 1185108 w 1307722"/>
                <a:gd name="connsiteY3" fmla="*/ 613767 h 637929"/>
                <a:gd name="connsiteX4" fmla="*/ 1073760 w 1307722"/>
                <a:gd name="connsiteY4" fmla="*/ 637929 h 637929"/>
                <a:gd name="connsiteX0" fmla="*/ 1073760 w 1307722"/>
                <a:gd name="connsiteY0" fmla="*/ 637929 h 637929"/>
                <a:gd name="connsiteX1" fmla="*/ 210086 w 1307722"/>
                <a:gd name="connsiteY1" fmla="*/ 123677 h 637929"/>
                <a:gd name="connsiteX2" fmla="*/ 358039 w 1307722"/>
                <a:gd name="connsiteY2" fmla="*/ 46198 h 637929"/>
                <a:gd name="connsiteX3" fmla="*/ 1185108 w 1307722"/>
                <a:gd name="connsiteY3" fmla="*/ 613767 h 637929"/>
                <a:gd name="connsiteX4" fmla="*/ 1073760 w 1307722"/>
                <a:gd name="connsiteY4" fmla="*/ 637929 h 637929"/>
                <a:gd name="connsiteX0" fmla="*/ 1073760 w 1369895"/>
                <a:gd name="connsiteY0" fmla="*/ 637929 h 637929"/>
                <a:gd name="connsiteX1" fmla="*/ 210086 w 1369895"/>
                <a:gd name="connsiteY1" fmla="*/ 123677 h 637929"/>
                <a:gd name="connsiteX2" fmla="*/ 358039 w 1369895"/>
                <a:gd name="connsiteY2" fmla="*/ 46198 h 637929"/>
                <a:gd name="connsiteX3" fmla="*/ 1247281 w 1369895"/>
                <a:gd name="connsiteY3" fmla="*/ 520190 h 637929"/>
                <a:gd name="connsiteX4" fmla="*/ 1073760 w 1369895"/>
                <a:gd name="connsiteY4" fmla="*/ 637929 h 637929"/>
                <a:gd name="connsiteX0" fmla="*/ 1073760 w 1247281"/>
                <a:gd name="connsiteY0" fmla="*/ 637929 h 637929"/>
                <a:gd name="connsiteX1" fmla="*/ 210086 w 1247281"/>
                <a:gd name="connsiteY1" fmla="*/ 123677 h 637929"/>
                <a:gd name="connsiteX2" fmla="*/ 358039 w 1247281"/>
                <a:gd name="connsiteY2" fmla="*/ 46198 h 637929"/>
                <a:gd name="connsiteX3" fmla="*/ 1247281 w 1247281"/>
                <a:gd name="connsiteY3" fmla="*/ 520190 h 637929"/>
                <a:gd name="connsiteX4" fmla="*/ 1073760 w 1247281"/>
                <a:gd name="connsiteY4" fmla="*/ 637929 h 637929"/>
                <a:gd name="connsiteX0" fmla="*/ 1073760 w 1247281"/>
                <a:gd name="connsiteY0" fmla="*/ 599189 h 599189"/>
                <a:gd name="connsiteX1" fmla="*/ 210086 w 1247281"/>
                <a:gd name="connsiteY1" fmla="*/ 84937 h 599189"/>
                <a:gd name="connsiteX2" fmla="*/ 284062 w 1247281"/>
                <a:gd name="connsiteY2" fmla="*/ 46198 h 599189"/>
                <a:gd name="connsiteX3" fmla="*/ 1247281 w 1247281"/>
                <a:gd name="connsiteY3" fmla="*/ 481450 h 599189"/>
                <a:gd name="connsiteX4" fmla="*/ 1073760 w 1247281"/>
                <a:gd name="connsiteY4" fmla="*/ 599189 h 599189"/>
                <a:gd name="connsiteX0" fmla="*/ 1073760 w 1247281"/>
                <a:gd name="connsiteY0" fmla="*/ 599189 h 599189"/>
                <a:gd name="connsiteX1" fmla="*/ 210086 w 1247281"/>
                <a:gd name="connsiteY1" fmla="*/ 84937 h 599189"/>
                <a:gd name="connsiteX2" fmla="*/ 284062 w 1247281"/>
                <a:gd name="connsiteY2" fmla="*/ 46198 h 599189"/>
                <a:gd name="connsiteX3" fmla="*/ 1247281 w 1247281"/>
                <a:gd name="connsiteY3" fmla="*/ 481450 h 599189"/>
                <a:gd name="connsiteX4" fmla="*/ 1073760 w 1247281"/>
                <a:gd name="connsiteY4" fmla="*/ 599189 h 59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281" h="599189">
                  <a:moveTo>
                    <a:pt x="1073760" y="599189"/>
                  </a:moveTo>
                  <a:cubicBezTo>
                    <a:pt x="873756" y="420792"/>
                    <a:pt x="0" y="328501"/>
                    <a:pt x="210086" y="84937"/>
                  </a:cubicBezTo>
                  <a:cubicBezTo>
                    <a:pt x="257869" y="218547"/>
                    <a:pt x="98355" y="0"/>
                    <a:pt x="284062" y="46198"/>
                  </a:cubicBezTo>
                  <a:cubicBezTo>
                    <a:pt x="517576" y="134134"/>
                    <a:pt x="1011608" y="260762"/>
                    <a:pt x="1247281" y="481450"/>
                  </a:cubicBezTo>
                  <a:lnTo>
                    <a:pt x="1073760" y="59918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" name="Полилиния 101"/>
            <p:cNvSpPr/>
            <p:nvPr/>
          </p:nvSpPr>
          <p:spPr>
            <a:xfrm rot="1952823">
              <a:off x="4960024" y="4232126"/>
              <a:ext cx="953647" cy="412769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702" h="414009">
                  <a:moveTo>
                    <a:pt x="26765" y="0"/>
                  </a:moveTo>
                  <a:lnTo>
                    <a:pt x="343124" y="5179"/>
                  </a:lnTo>
                  <a:cubicBezTo>
                    <a:pt x="795928" y="39637"/>
                    <a:pt x="1164702" y="128756"/>
                    <a:pt x="1164700" y="258333"/>
                  </a:cubicBezTo>
                  <a:cubicBezTo>
                    <a:pt x="1082209" y="363400"/>
                    <a:pt x="1044522" y="242413"/>
                    <a:pt x="1065469" y="296283"/>
                  </a:cubicBezTo>
                  <a:cubicBezTo>
                    <a:pt x="761705" y="414009"/>
                    <a:pt x="168344" y="130080"/>
                    <a:pt x="0" y="99439"/>
                  </a:cubicBezTo>
                  <a:lnTo>
                    <a:pt x="2676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Полилиния 102"/>
            <p:cNvSpPr/>
            <p:nvPr/>
          </p:nvSpPr>
          <p:spPr>
            <a:xfrm rot="1952823">
              <a:off x="4620593" y="4192434"/>
              <a:ext cx="646539" cy="857289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288" h="858741">
                  <a:moveTo>
                    <a:pt x="147955" y="0"/>
                  </a:moveTo>
                  <a:cubicBezTo>
                    <a:pt x="416023" y="65641"/>
                    <a:pt x="791287" y="636614"/>
                    <a:pt x="687763" y="827829"/>
                  </a:cubicBezTo>
                  <a:cubicBezTo>
                    <a:pt x="380850" y="858741"/>
                    <a:pt x="94428" y="198877"/>
                    <a:pt x="0" y="77479"/>
                  </a:cubicBezTo>
                  <a:lnTo>
                    <a:pt x="14795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3" name="Полилиния 103"/>
            <p:cNvSpPr/>
            <p:nvPr/>
          </p:nvSpPr>
          <p:spPr>
            <a:xfrm rot="1952823">
              <a:off x="3559190" y="3200203"/>
              <a:ext cx="1018301" cy="341326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74132 w 1238347"/>
                <a:gd name="connsiteY0" fmla="*/ 495649 h 507077"/>
                <a:gd name="connsiteX1" fmla="*/ 174389 w 1238347"/>
                <a:gd name="connsiteY1" fmla="*/ 84938 h 507077"/>
                <a:gd name="connsiteX2" fmla="*/ 248366 w 1238347"/>
                <a:gd name="connsiteY2" fmla="*/ 46198 h 507077"/>
                <a:gd name="connsiteX3" fmla="*/ 1238347 w 1238347"/>
                <a:gd name="connsiteY3" fmla="*/ 382011 h 507077"/>
                <a:gd name="connsiteX4" fmla="*/ 1174132 w 1238347"/>
                <a:gd name="connsiteY4" fmla="*/ 495649 h 507077"/>
                <a:gd name="connsiteX0" fmla="*/ 1174132 w 1200896"/>
                <a:gd name="connsiteY0" fmla="*/ 495649 h 507077"/>
                <a:gd name="connsiteX1" fmla="*/ 174389 w 1200896"/>
                <a:gd name="connsiteY1" fmla="*/ 84938 h 507077"/>
                <a:gd name="connsiteX2" fmla="*/ 248366 w 1200896"/>
                <a:gd name="connsiteY2" fmla="*/ 46198 h 507077"/>
                <a:gd name="connsiteX3" fmla="*/ 1200896 w 1200896"/>
                <a:gd name="connsiteY3" fmla="*/ 396211 h 507077"/>
                <a:gd name="connsiteX4" fmla="*/ 1174132 w 1200896"/>
                <a:gd name="connsiteY4" fmla="*/ 495649 h 507077"/>
                <a:gd name="connsiteX0" fmla="*/ 1244658 w 1271422"/>
                <a:gd name="connsiteY0" fmla="*/ 495649 h 667338"/>
                <a:gd name="connsiteX1" fmla="*/ 174389 w 1271422"/>
                <a:gd name="connsiteY1" fmla="*/ 458152 h 667338"/>
                <a:gd name="connsiteX2" fmla="*/ 318892 w 1271422"/>
                <a:gd name="connsiteY2" fmla="*/ 46198 h 667338"/>
                <a:gd name="connsiteX3" fmla="*/ 1271422 w 1271422"/>
                <a:gd name="connsiteY3" fmla="*/ 396211 h 667338"/>
                <a:gd name="connsiteX4" fmla="*/ 1244658 w 1271422"/>
                <a:gd name="connsiteY4" fmla="*/ 495649 h 667338"/>
                <a:gd name="connsiteX0" fmla="*/ 1244658 w 1271422"/>
                <a:gd name="connsiteY0" fmla="*/ 105687 h 277376"/>
                <a:gd name="connsiteX1" fmla="*/ 174389 w 1271422"/>
                <a:gd name="connsiteY1" fmla="*/ 68190 h 277376"/>
                <a:gd name="connsiteX2" fmla="*/ 1271422 w 1271422"/>
                <a:gd name="connsiteY2" fmla="*/ 6249 h 277376"/>
                <a:gd name="connsiteX3" fmla="*/ 1244658 w 1271422"/>
                <a:gd name="connsiteY3" fmla="*/ 105687 h 277376"/>
                <a:gd name="connsiteX0" fmla="*/ 1170682 w 1197446"/>
                <a:gd name="connsiteY0" fmla="*/ 105687 h 238637"/>
                <a:gd name="connsiteX1" fmla="*/ 174389 w 1197446"/>
                <a:gd name="connsiteY1" fmla="*/ 29451 h 238637"/>
                <a:gd name="connsiteX2" fmla="*/ 1197446 w 1197446"/>
                <a:gd name="connsiteY2" fmla="*/ 6249 h 238637"/>
                <a:gd name="connsiteX3" fmla="*/ 1170682 w 1197446"/>
                <a:gd name="connsiteY3" fmla="*/ 105687 h 238637"/>
                <a:gd name="connsiteX0" fmla="*/ 1170682 w 1197446"/>
                <a:gd name="connsiteY0" fmla="*/ 105687 h 238638"/>
                <a:gd name="connsiteX1" fmla="*/ 174389 w 1197446"/>
                <a:gd name="connsiteY1" fmla="*/ 29452 h 238638"/>
                <a:gd name="connsiteX2" fmla="*/ 1197446 w 1197446"/>
                <a:gd name="connsiteY2" fmla="*/ 6249 h 238638"/>
                <a:gd name="connsiteX3" fmla="*/ 1170682 w 1197446"/>
                <a:gd name="connsiteY3" fmla="*/ 105687 h 238638"/>
                <a:gd name="connsiteX0" fmla="*/ 1170682 w 1197446"/>
                <a:gd name="connsiteY0" fmla="*/ 197239 h 330190"/>
                <a:gd name="connsiteX1" fmla="*/ 174389 w 1197446"/>
                <a:gd name="connsiteY1" fmla="*/ 121004 h 330190"/>
                <a:gd name="connsiteX2" fmla="*/ 1197446 w 1197446"/>
                <a:gd name="connsiteY2" fmla="*/ 97801 h 330190"/>
                <a:gd name="connsiteX3" fmla="*/ 1170682 w 1197446"/>
                <a:gd name="connsiteY3" fmla="*/ 197239 h 330190"/>
                <a:gd name="connsiteX0" fmla="*/ 1170682 w 1224209"/>
                <a:gd name="connsiteY0" fmla="*/ 205126 h 338077"/>
                <a:gd name="connsiteX1" fmla="*/ 174389 w 1224209"/>
                <a:gd name="connsiteY1" fmla="*/ 128891 h 338077"/>
                <a:gd name="connsiteX2" fmla="*/ 1224209 w 1224209"/>
                <a:gd name="connsiteY2" fmla="*/ 6249 h 338077"/>
                <a:gd name="connsiteX3" fmla="*/ 1170682 w 1224209"/>
                <a:gd name="connsiteY3" fmla="*/ 205126 h 338077"/>
                <a:gd name="connsiteX0" fmla="*/ 1170683 w 1224209"/>
                <a:gd name="connsiteY0" fmla="*/ 205127 h 338077"/>
                <a:gd name="connsiteX1" fmla="*/ 174389 w 1224209"/>
                <a:gd name="connsiteY1" fmla="*/ 128891 h 338077"/>
                <a:gd name="connsiteX2" fmla="*/ 1224209 w 1224209"/>
                <a:gd name="connsiteY2" fmla="*/ 6249 h 338077"/>
                <a:gd name="connsiteX3" fmla="*/ 1170683 w 1224209"/>
                <a:gd name="connsiteY3" fmla="*/ 205127 h 338077"/>
                <a:gd name="connsiteX0" fmla="*/ 1170683 w 1271423"/>
                <a:gd name="connsiteY0" fmla="*/ 197240 h 330190"/>
                <a:gd name="connsiteX1" fmla="*/ 174389 w 1271423"/>
                <a:gd name="connsiteY1" fmla="*/ 121004 h 330190"/>
                <a:gd name="connsiteX2" fmla="*/ 1271424 w 1271423"/>
                <a:gd name="connsiteY2" fmla="*/ 59062 h 330190"/>
                <a:gd name="connsiteX3" fmla="*/ 1170683 w 1271423"/>
                <a:gd name="connsiteY3" fmla="*/ 197240 h 330190"/>
                <a:gd name="connsiteX0" fmla="*/ 1244660 w 1271424"/>
                <a:gd name="connsiteY0" fmla="*/ 158500 h 330190"/>
                <a:gd name="connsiteX1" fmla="*/ 174389 w 1271424"/>
                <a:gd name="connsiteY1" fmla="*/ 121004 h 330190"/>
                <a:gd name="connsiteX2" fmla="*/ 1271424 w 1271424"/>
                <a:gd name="connsiteY2" fmla="*/ 59062 h 330190"/>
                <a:gd name="connsiteX3" fmla="*/ 1244660 w 1271424"/>
                <a:gd name="connsiteY3" fmla="*/ 158500 h 330190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660" h="338077">
                  <a:moveTo>
                    <a:pt x="1244660" y="166387"/>
                  </a:moveTo>
                  <a:cubicBezTo>
                    <a:pt x="838820" y="286032"/>
                    <a:pt x="0" y="338077"/>
                    <a:pt x="174389" y="128891"/>
                  </a:cubicBezTo>
                  <a:cubicBezTo>
                    <a:pt x="435988" y="97540"/>
                    <a:pt x="1045831" y="0"/>
                    <a:pt x="1224209" y="6249"/>
                  </a:cubicBezTo>
                  <a:lnTo>
                    <a:pt x="1244660" y="16638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4" name="Полилиния 104"/>
            <p:cNvSpPr/>
            <p:nvPr/>
          </p:nvSpPr>
          <p:spPr>
            <a:xfrm rot="1952823">
              <a:off x="3666946" y="3462150"/>
              <a:ext cx="684256" cy="833478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396321 w 1288422"/>
                <a:gd name="connsiteY2" fmla="*/ 329436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92034 h 662602"/>
                <a:gd name="connsiteX1" fmla="*/ 174389 w 1298187"/>
                <a:gd name="connsiteY1" fmla="*/ 453416 h 662602"/>
                <a:gd name="connsiteX2" fmla="*/ 201152 w 1298187"/>
                <a:gd name="connsiteY2" fmla="*/ 353977 h 662602"/>
                <a:gd name="connsiteX3" fmla="*/ 1129781 w 1298187"/>
                <a:gd name="connsiteY3" fmla="*/ 209376 h 662602"/>
                <a:gd name="connsiteX4" fmla="*/ 1298187 w 1298187"/>
                <a:gd name="connsiteY4" fmla="*/ 292034 h 662602"/>
                <a:gd name="connsiteX0" fmla="*/ 1298187 w 1298187"/>
                <a:gd name="connsiteY0" fmla="*/ 82658 h 453226"/>
                <a:gd name="connsiteX1" fmla="*/ 174389 w 1298187"/>
                <a:gd name="connsiteY1" fmla="*/ 244040 h 453226"/>
                <a:gd name="connsiteX2" fmla="*/ 201152 w 1298187"/>
                <a:gd name="connsiteY2" fmla="*/ 144601 h 453226"/>
                <a:gd name="connsiteX3" fmla="*/ 1129781 w 1298187"/>
                <a:gd name="connsiteY3" fmla="*/ 0 h 453226"/>
                <a:gd name="connsiteX4" fmla="*/ 1298187 w 1298187"/>
                <a:gd name="connsiteY4" fmla="*/ 82658 h 453226"/>
                <a:gd name="connsiteX0" fmla="*/ 1298187 w 1298187"/>
                <a:gd name="connsiteY0" fmla="*/ 121398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8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356047 h 726614"/>
                <a:gd name="connsiteX1" fmla="*/ 174389 w 1298187"/>
                <a:gd name="connsiteY1" fmla="*/ 517428 h 726614"/>
                <a:gd name="connsiteX2" fmla="*/ 201152 w 1298187"/>
                <a:gd name="connsiteY2" fmla="*/ 417989 h 726614"/>
                <a:gd name="connsiteX3" fmla="*/ 1100580 w 1298187"/>
                <a:gd name="connsiteY3" fmla="*/ 0 h 726614"/>
                <a:gd name="connsiteX4" fmla="*/ 1298187 w 1298187"/>
                <a:gd name="connsiteY4" fmla="*/ 356047 h 726614"/>
                <a:gd name="connsiteX0" fmla="*/ 1128659 w 1128659"/>
                <a:gd name="connsiteY0" fmla="*/ 356047 h 938819"/>
                <a:gd name="connsiteX1" fmla="*/ 353373 w 1128659"/>
                <a:gd name="connsiteY1" fmla="*/ 729633 h 938819"/>
                <a:gd name="connsiteX2" fmla="*/ 31624 w 1128659"/>
                <a:gd name="connsiteY2" fmla="*/ 417989 h 938819"/>
                <a:gd name="connsiteX3" fmla="*/ 931052 w 1128659"/>
                <a:gd name="connsiteY3" fmla="*/ 0 h 938819"/>
                <a:gd name="connsiteX4" fmla="*/ 1128659 w 1128659"/>
                <a:gd name="connsiteY4" fmla="*/ 356047 h 938819"/>
                <a:gd name="connsiteX0" fmla="*/ 1128658 w 1128658"/>
                <a:gd name="connsiteY0" fmla="*/ 356047 h 938819"/>
                <a:gd name="connsiteX1" fmla="*/ 353372 w 1128658"/>
                <a:gd name="connsiteY1" fmla="*/ 729633 h 938819"/>
                <a:gd name="connsiteX2" fmla="*/ 31623 w 1128658"/>
                <a:gd name="connsiteY2" fmla="*/ 417989 h 938819"/>
                <a:gd name="connsiteX3" fmla="*/ 931051 w 1128658"/>
                <a:gd name="connsiteY3" fmla="*/ 0 h 938819"/>
                <a:gd name="connsiteX4" fmla="*/ 1128658 w 1128658"/>
                <a:gd name="connsiteY4" fmla="*/ 356047 h 938819"/>
                <a:gd name="connsiteX0" fmla="*/ 1128658 w 1128658"/>
                <a:gd name="connsiteY0" fmla="*/ 356047 h 768617"/>
                <a:gd name="connsiteX1" fmla="*/ 353372 w 1128658"/>
                <a:gd name="connsiteY1" fmla="*/ 729633 h 768617"/>
                <a:gd name="connsiteX2" fmla="*/ 31623 w 1128658"/>
                <a:gd name="connsiteY2" fmla="*/ 417989 h 768617"/>
                <a:gd name="connsiteX3" fmla="*/ 931051 w 1128658"/>
                <a:gd name="connsiteY3" fmla="*/ 0 h 768617"/>
                <a:gd name="connsiteX4" fmla="*/ 1128658 w 1128658"/>
                <a:gd name="connsiteY4" fmla="*/ 356047 h 768617"/>
                <a:gd name="connsiteX0" fmla="*/ 1128658 w 1128658"/>
                <a:gd name="connsiteY0" fmla="*/ 356047 h 829317"/>
                <a:gd name="connsiteX1" fmla="*/ 400586 w 1128658"/>
                <a:gd name="connsiteY1" fmla="*/ 790333 h 829317"/>
                <a:gd name="connsiteX2" fmla="*/ 31623 w 1128658"/>
                <a:gd name="connsiteY2" fmla="*/ 417989 h 829317"/>
                <a:gd name="connsiteX3" fmla="*/ 931051 w 1128658"/>
                <a:gd name="connsiteY3" fmla="*/ 0 h 829317"/>
                <a:gd name="connsiteX4" fmla="*/ 1128658 w 1128658"/>
                <a:gd name="connsiteY4" fmla="*/ 356047 h 829317"/>
                <a:gd name="connsiteX0" fmla="*/ 848781 w 848781"/>
                <a:gd name="connsiteY0" fmla="*/ 356047 h 829317"/>
                <a:gd name="connsiteX1" fmla="*/ 120709 w 848781"/>
                <a:gd name="connsiteY1" fmla="*/ 790333 h 829317"/>
                <a:gd name="connsiteX2" fmla="*/ 53042 w 848781"/>
                <a:gd name="connsiteY2" fmla="*/ 569496 h 829317"/>
                <a:gd name="connsiteX3" fmla="*/ 651174 w 848781"/>
                <a:gd name="connsiteY3" fmla="*/ 0 h 829317"/>
                <a:gd name="connsiteX4" fmla="*/ 848781 w 848781"/>
                <a:gd name="connsiteY4" fmla="*/ 356047 h 829317"/>
                <a:gd name="connsiteX0" fmla="*/ 848781 w 848781"/>
                <a:gd name="connsiteY0" fmla="*/ 356047 h 829317"/>
                <a:gd name="connsiteX1" fmla="*/ 120709 w 848781"/>
                <a:gd name="connsiteY1" fmla="*/ 790333 h 829317"/>
                <a:gd name="connsiteX2" fmla="*/ 53042 w 848781"/>
                <a:gd name="connsiteY2" fmla="*/ 569496 h 829317"/>
                <a:gd name="connsiteX3" fmla="*/ 651174 w 848781"/>
                <a:gd name="connsiteY3" fmla="*/ 0 h 829317"/>
                <a:gd name="connsiteX4" fmla="*/ 848781 w 848781"/>
                <a:gd name="connsiteY4" fmla="*/ 356047 h 829317"/>
                <a:gd name="connsiteX0" fmla="*/ 895995 w 895995"/>
                <a:gd name="connsiteY0" fmla="*/ 356047 h 768617"/>
                <a:gd name="connsiteX1" fmla="*/ 120708 w 895995"/>
                <a:gd name="connsiteY1" fmla="*/ 729633 h 768617"/>
                <a:gd name="connsiteX2" fmla="*/ 100256 w 895995"/>
                <a:gd name="connsiteY2" fmla="*/ 569496 h 768617"/>
                <a:gd name="connsiteX3" fmla="*/ 698388 w 895995"/>
                <a:gd name="connsiteY3" fmla="*/ 0 h 768617"/>
                <a:gd name="connsiteX4" fmla="*/ 895995 w 895995"/>
                <a:gd name="connsiteY4" fmla="*/ 356047 h 768617"/>
                <a:gd name="connsiteX0" fmla="*/ 935817 w 935817"/>
                <a:gd name="connsiteY0" fmla="*/ 356047 h 780416"/>
                <a:gd name="connsiteX1" fmla="*/ 160530 w 935817"/>
                <a:gd name="connsiteY1" fmla="*/ 729633 h 780416"/>
                <a:gd name="connsiteX2" fmla="*/ 140078 w 935817"/>
                <a:gd name="connsiteY2" fmla="*/ 569496 h 780416"/>
                <a:gd name="connsiteX3" fmla="*/ 738210 w 935817"/>
                <a:gd name="connsiteY3" fmla="*/ 0 h 780416"/>
                <a:gd name="connsiteX4" fmla="*/ 935817 w 935817"/>
                <a:gd name="connsiteY4" fmla="*/ 356047 h 780416"/>
                <a:gd name="connsiteX0" fmla="*/ 935817 w 935817"/>
                <a:gd name="connsiteY0" fmla="*/ 356047 h 780416"/>
                <a:gd name="connsiteX1" fmla="*/ 160530 w 935817"/>
                <a:gd name="connsiteY1" fmla="*/ 729633 h 780416"/>
                <a:gd name="connsiteX2" fmla="*/ 140078 w 935817"/>
                <a:gd name="connsiteY2" fmla="*/ 569496 h 780416"/>
                <a:gd name="connsiteX3" fmla="*/ 738210 w 935817"/>
                <a:gd name="connsiteY3" fmla="*/ 0 h 780416"/>
                <a:gd name="connsiteX4" fmla="*/ 935817 w 935817"/>
                <a:gd name="connsiteY4" fmla="*/ 356047 h 780416"/>
                <a:gd name="connsiteX0" fmla="*/ 879852 w 879852"/>
                <a:gd name="connsiteY0" fmla="*/ 182098 h 780416"/>
                <a:gd name="connsiteX1" fmla="*/ 160530 w 879852"/>
                <a:gd name="connsiteY1" fmla="*/ 729633 h 780416"/>
                <a:gd name="connsiteX2" fmla="*/ 140078 w 879852"/>
                <a:gd name="connsiteY2" fmla="*/ 569496 h 780416"/>
                <a:gd name="connsiteX3" fmla="*/ 738210 w 879852"/>
                <a:gd name="connsiteY3" fmla="*/ 0 h 780416"/>
                <a:gd name="connsiteX4" fmla="*/ 879852 w 879852"/>
                <a:gd name="connsiteY4" fmla="*/ 182098 h 780416"/>
                <a:gd name="connsiteX0" fmla="*/ 879852 w 879852"/>
                <a:gd name="connsiteY0" fmla="*/ 182098 h 780416"/>
                <a:gd name="connsiteX1" fmla="*/ 160530 w 879852"/>
                <a:gd name="connsiteY1" fmla="*/ 729633 h 780416"/>
                <a:gd name="connsiteX2" fmla="*/ 140078 w 879852"/>
                <a:gd name="connsiteY2" fmla="*/ 569496 h 780416"/>
                <a:gd name="connsiteX3" fmla="*/ 738210 w 879852"/>
                <a:gd name="connsiteY3" fmla="*/ 0 h 780416"/>
                <a:gd name="connsiteX4" fmla="*/ 879852 w 879852"/>
                <a:gd name="connsiteY4" fmla="*/ 182098 h 780416"/>
                <a:gd name="connsiteX0" fmla="*/ 879852 w 879852"/>
                <a:gd name="connsiteY0" fmla="*/ 238274 h 836592"/>
                <a:gd name="connsiteX1" fmla="*/ 160530 w 879852"/>
                <a:gd name="connsiteY1" fmla="*/ 785809 h 836592"/>
                <a:gd name="connsiteX2" fmla="*/ 140078 w 879852"/>
                <a:gd name="connsiteY2" fmla="*/ 625672 h 836592"/>
                <a:gd name="connsiteX3" fmla="*/ 664232 w 879852"/>
                <a:gd name="connsiteY3" fmla="*/ 94916 h 836592"/>
                <a:gd name="connsiteX4" fmla="*/ 738210 w 879852"/>
                <a:gd name="connsiteY4" fmla="*/ 56176 h 836592"/>
                <a:gd name="connsiteX5" fmla="*/ 879852 w 879852"/>
                <a:gd name="connsiteY5" fmla="*/ 238274 h 836592"/>
                <a:gd name="connsiteX0" fmla="*/ 879852 w 879852"/>
                <a:gd name="connsiteY0" fmla="*/ 238274 h 836592"/>
                <a:gd name="connsiteX1" fmla="*/ 160530 w 879852"/>
                <a:gd name="connsiteY1" fmla="*/ 785809 h 836592"/>
                <a:gd name="connsiteX2" fmla="*/ 140078 w 879852"/>
                <a:gd name="connsiteY2" fmla="*/ 625672 h 836592"/>
                <a:gd name="connsiteX3" fmla="*/ 664232 w 879852"/>
                <a:gd name="connsiteY3" fmla="*/ 94916 h 836592"/>
                <a:gd name="connsiteX4" fmla="*/ 738210 w 879852"/>
                <a:gd name="connsiteY4" fmla="*/ 56176 h 836592"/>
                <a:gd name="connsiteX5" fmla="*/ 879852 w 879852"/>
                <a:gd name="connsiteY5" fmla="*/ 238274 h 836592"/>
                <a:gd name="connsiteX0" fmla="*/ 832638 w 832638"/>
                <a:gd name="connsiteY0" fmla="*/ 177575 h 836592"/>
                <a:gd name="connsiteX1" fmla="*/ 160530 w 832638"/>
                <a:gd name="connsiteY1" fmla="*/ 785809 h 836592"/>
                <a:gd name="connsiteX2" fmla="*/ 140078 w 832638"/>
                <a:gd name="connsiteY2" fmla="*/ 625672 h 836592"/>
                <a:gd name="connsiteX3" fmla="*/ 664232 w 832638"/>
                <a:gd name="connsiteY3" fmla="*/ 94916 h 836592"/>
                <a:gd name="connsiteX4" fmla="*/ 738210 w 832638"/>
                <a:gd name="connsiteY4" fmla="*/ 56176 h 836592"/>
                <a:gd name="connsiteX5" fmla="*/ 832638 w 832638"/>
                <a:gd name="connsiteY5" fmla="*/ 177575 h 836592"/>
                <a:gd name="connsiteX0" fmla="*/ 832638 w 832638"/>
                <a:gd name="connsiteY0" fmla="*/ 177575 h 836592"/>
                <a:gd name="connsiteX1" fmla="*/ 160530 w 832638"/>
                <a:gd name="connsiteY1" fmla="*/ 785809 h 836592"/>
                <a:gd name="connsiteX2" fmla="*/ 140078 w 832638"/>
                <a:gd name="connsiteY2" fmla="*/ 625672 h 836592"/>
                <a:gd name="connsiteX3" fmla="*/ 664232 w 832638"/>
                <a:gd name="connsiteY3" fmla="*/ 94916 h 836592"/>
                <a:gd name="connsiteX4" fmla="*/ 738210 w 832638"/>
                <a:gd name="connsiteY4" fmla="*/ 56176 h 836592"/>
                <a:gd name="connsiteX5" fmla="*/ 832638 w 832638"/>
                <a:gd name="connsiteY5" fmla="*/ 177575 h 83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638" h="836592">
                  <a:moveTo>
                    <a:pt x="832638" y="177575"/>
                  </a:moveTo>
                  <a:cubicBezTo>
                    <a:pt x="492908" y="711289"/>
                    <a:pt x="362058" y="722951"/>
                    <a:pt x="160530" y="785809"/>
                  </a:cubicBezTo>
                  <a:cubicBezTo>
                    <a:pt x="0" y="836592"/>
                    <a:pt x="94314" y="678701"/>
                    <a:pt x="140078" y="625672"/>
                  </a:cubicBezTo>
                  <a:cubicBezTo>
                    <a:pt x="230511" y="507118"/>
                    <a:pt x="473543" y="187217"/>
                    <a:pt x="664232" y="94916"/>
                  </a:cubicBezTo>
                  <a:cubicBezTo>
                    <a:pt x="763921" y="0"/>
                    <a:pt x="708756" y="28877"/>
                    <a:pt x="738210" y="56176"/>
                  </a:cubicBezTo>
                  <a:lnTo>
                    <a:pt x="832638" y="1775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" name="Полилиния 105"/>
            <p:cNvSpPr/>
            <p:nvPr/>
          </p:nvSpPr>
          <p:spPr>
            <a:xfrm rot="1952823">
              <a:off x="3451433" y="3358961"/>
              <a:ext cx="1066789" cy="492147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396321 w 1288422"/>
                <a:gd name="connsiteY2" fmla="*/ 329436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92034 h 662602"/>
                <a:gd name="connsiteX1" fmla="*/ 174389 w 1298187"/>
                <a:gd name="connsiteY1" fmla="*/ 453416 h 662602"/>
                <a:gd name="connsiteX2" fmla="*/ 201152 w 1298187"/>
                <a:gd name="connsiteY2" fmla="*/ 353977 h 662602"/>
                <a:gd name="connsiteX3" fmla="*/ 1129781 w 1298187"/>
                <a:gd name="connsiteY3" fmla="*/ 209376 h 662602"/>
                <a:gd name="connsiteX4" fmla="*/ 1298187 w 1298187"/>
                <a:gd name="connsiteY4" fmla="*/ 292034 h 662602"/>
                <a:gd name="connsiteX0" fmla="*/ 1298187 w 1298187"/>
                <a:gd name="connsiteY0" fmla="*/ 82658 h 453226"/>
                <a:gd name="connsiteX1" fmla="*/ 174389 w 1298187"/>
                <a:gd name="connsiteY1" fmla="*/ 244040 h 453226"/>
                <a:gd name="connsiteX2" fmla="*/ 201152 w 1298187"/>
                <a:gd name="connsiteY2" fmla="*/ 144601 h 453226"/>
                <a:gd name="connsiteX3" fmla="*/ 1129781 w 1298187"/>
                <a:gd name="connsiteY3" fmla="*/ 0 h 453226"/>
                <a:gd name="connsiteX4" fmla="*/ 1298187 w 1298187"/>
                <a:gd name="connsiteY4" fmla="*/ 82658 h 453226"/>
                <a:gd name="connsiteX0" fmla="*/ 1298187 w 1298187"/>
                <a:gd name="connsiteY0" fmla="*/ 121398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8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8187" h="491966">
                  <a:moveTo>
                    <a:pt x="1298187" y="121399"/>
                  </a:moveTo>
                  <a:cubicBezTo>
                    <a:pt x="803976" y="347960"/>
                    <a:pt x="0" y="491966"/>
                    <a:pt x="174389" y="282780"/>
                  </a:cubicBezTo>
                  <a:cubicBezTo>
                    <a:pt x="200046" y="201106"/>
                    <a:pt x="169529" y="217634"/>
                    <a:pt x="201152" y="183341"/>
                  </a:cubicBezTo>
                  <a:cubicBezTo>
                    <a:pt x="416737" y="165141"/>
                    <a:pt x="886171" y="22960"/>
                    <a:pt x="1203758" y="0"/>
                  </a:cubicBezTo>
                  <a:lnTo>
                    <a:pt x="1298187" y="12139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" name="Полилиния 106"/>
            <p:cNvSpPr/>
            <p:nvPr/>
          </p:nvSpPr>
          <p:spPr>
            <a:xfrm rot="1952823">
              <a:off x="3904010" y="3763789"/>
              <a:ext cx="506456" cy="817602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517" h="820083">
                  <a:moveTo>
                    <a:pt x="550917" y="82660"/>
                  </a:moveTo>
                  <a:cubicBezTo>
                    <a:pt x="620517" y="225654"/>
                    <a:pt x="271932" y="604296"/>
                    <a:pt x="168408" y="795511"/>
                  </a:cubicBezTo>
                  <a:cubicBezTo>
                    <a:pt x="51316" y="748847"/>
                    <a:pt x="77898" y="820083"/>
                    <a:pt x="0" y="712853"/>
                  </a:cubicBezTo>
                  <a:cubicBezTo>
                    <a:pt x="4906" y="526646"/>
                    <a:pt x="303110" y="105541"/>
                    <a:pt x="382513" y="0"/>
                  </a:cubicBezTo>
                  <a:lnTo>
                    <a:pt x="550917" y="8266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" name="Полилиния 107"/>
            <p:cNvSpPr/>
            <p:nvPr/>
          </p:nvSpPr>
          <p:spPr>
            <a:xfrm rot="1952823">
              <a:off x="3968664" y="3827292"/>
              <a:ext cx="511845" cy="928732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828" h="932648">
                  <a:moveTo>
                    <a:pt x="557228" y="0"/>
                  </a:moveTo>
                  <a:cubicBezTo>
                    <a:pt x="626828" y="142994"/>
                    <a:pt x="298694" y="681775"/>
                    <a:pt x="195170" y="872990"/>
                  </a:cubicBezTo>
                  <a:cubicBezTo>
                    <a:pt x="140971" y="932648"/>
                    <a:pt x="181426" y="835707"/>
                    <a:pt x="0" y="889772"/>
                  </a:cubicBezTo>
                  <a:cubicBezTo>
                    <a:pt x="65283" y="656766"/>
                    <a:pt x="329872" y="183021"/>
                    <a:pt x="409275" y="77480"/>
                  </a:cubicBezTo>
                  <a:lnTo>
                    <a:pt x="55722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" name="Полилиния 108"/>
            <p:cNvSpPr/>
            <p:nvPr/>
          </p:nvSpPr>
          <p:spPr>
            <a:xfrm rot="1952823">
              <a:off x="4184177" y="3946363"/>
              <a:ext cx="463353" cy="1000171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432160 w 501760"/>
                <a:gd name="connsiteY0" fmla="*/ 0 h 959592"/>
                <a:gd name="connsiteX1" fmla="*/ 70102 w 501760"/>
                <a:gd name="connsiteY1" fmla="*/ 872990 h 959592"/>
                <a:gd name="connsiteX2" fmla="*/ 0 w 501760"/>
                <a:gd name="connsiteY2" fmla="*/ 959592 h 959592"/>
                <a:gd name="connsiteX3" fmla="*/ 284207 w 501760"/>
                <a:gd name="connsiteY3" fmla="*/ 77480 h 959592"/>
                <a:gd name="connsiteX4" fmla="*/ 432160 w 501760"/>
                <a:gd name="connsiteY4" fmla="*/ 0 h 959592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1002470"/>
                <a:gd name="connsiteX1" fmla="*/ 195169 w 501760"/>
                <a:gd name="connsiteY1" fmla="*/ 942812 h 1002470"/>
                <a:gd name="connsiteX2" fmla="*/ 0 w 501760"/>
                <a:gd name="connsiteY2" fmla="*/ 959592 h 1002470"/>
                <a:gd name="connsiteX3" fmla="*/ 284207 w 501760"/>
                <a:gd name="connsiteY3" fmla="*/ 77480 h 1002470"/>
                <a:gd name="connsiteX4" fmla="*/ 432160 w 501760"/>
                <a:gd name="connsiteY4" fmla="*/ 0 h 1002470"/>
                <a:gd name="connsiteX0" fmla="*/ 464241 w 533841"/>
                <a:gd name="connsiteY0" fmla="*/ 0 h 1002470"/>
                <a:gd name="connsiteX1" fmla="*/ 227250 w 533841"/>
                <a:gd name="connsiteY1" fmla="*/ 942812 h 1002470"/>
                <a:gd name="connsiteX2" fmla="*/ 32081 w 533841"/>
                <a:gd name="connsiteY2" fmla="*/ 959592 h 1002470"/>
                <a:gd name="connsiteX3" fmla="*/ 316288 w 533841"/>
                <a:gd name="connsiteY3" fmla="*/ 77480 h 1002470"/>
                <a:gd name="connsiteX4" fmla="*/ 464241 w 533841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77" h="1002470">
                  <a:moveTo>
                    <a:pt x="464241" y="0"/>
                  </a:moveTo>
                  <a:cubicBezTo>
                    <a:pt x="562277" y="360356"/>
                    <a:pt x="399830" y="656764"/>
                    <a:pt x="227250" y="942812"/>
                  </a:cubicBezTo>
                  <a:cubicBezTo>
                    <a:pt x="173051" y="1002470"/>
                    <a:pt x="213507" y="905527"/>
                    <a:pt x="32081" y="959592"/>
                  </a:cubicBezTo>
                  <a:cubicBezTo>
                    <a:pt x="0" y="703348"/>
                    <a:pt x="236885" y="183021"/>
                    <a:pt x="316288" y="77480"/>
                  </a:cubicBezTo>
                  <a:lnTo>
                    <a:pt x="46424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" name="Полилиния 109"/>
            <p:cNvSpPr/>
            <p:nvPr/>
          </p:nvSpPr>
          <p:spPr>
            <a:xfrm rot="1952823">
              <a:off x="4491285" y="4120996"/>
              <a:ext cx="522617" cy="896976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432160 w 501760"/>
                <a:gd name="connsiteY0" fmla="*/ 0 h 959592"/>
                <a:gd name="connsiteX1" fmla="*/ 70102 w 501760"/>
                <a:gd name="connsiteY1" fmla="*/ 872990 h 959592"/>
                <a:gd name="connsiteX2" fmla="*/ 0 w 501760"/>
                <a:gd name="connsiteY2" fmla="*/ 959592 h 959592"/>
                <a:gd name="connsiteX3" fmla="*/ 284207 w 501760"/>
                <a:gd name="connsiteY3" fmla="*/ 77480 h 959592"/>
                <a:gd name="connsiteX4" fmla="*/ 432160 w 501760"/>
                <a:gd name="connsiteY4" fmla="*/ 0 h 959592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1002470"/>
                <a:gd name="connsiteX1" fmla="*/ 195169 w 501760"/>
                <a:gd name="connsiteY1" fmla="*/ 942812 h 1002470"/>
                <a:gd name="connsiteX2" fmla="*/ 0 w 501760"/>
                <a:gd name="connsiteY2" fmla="*/ 959592 h 1002470"/>
                <a:gd name="connsiteX3" fmla="*/ 284207 w 501760"/>
                <a:gd name="connsiteY3" fmla="*/ 77480 h 1002470"/>
                <a:gd name="connsiteX4" fmla="*/ 432160 w 501760"/>
                <a:gd name="connsiteY4" fmla="*/ 0 h 1002470"/>
                <a:gd name="connsiteX0" fmla="*/ 464241 w 533841"/>
                <a:gd name="connsiteY0" fmla="*/ 0 h 1002470"/>
                <a:gd name="connsiteX1" fmla="*/ 227250 w 533841"/>
                <a:gd name="connsiteY1" fmla="*/ 942812 h 1002470"/>
                <a:gd name="connsiteX2" fmla="*/ 32081 w 533841"/>
                <a:gd name="connsiteY2" fmla="*/ 959592 h 1002470"/>
                <a:gd name="connsiteX3" fmla="*/ 316288 w 533841"/>
                <a:gd name="connsiteY3" fmla="*/ 77480 h 1002470"/>
                <a:gd name="connsiteX4" fmla="*/ 464241 w 533841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84963 w 562277"/>
                <a:gd name="connsiteY3" fmla="*/ 40932 h 1002470"/>
                <a:gd name="connsiteX4" fmla="*/ 464241 w 562277"/>
                <a:gd name="connsiteY4" fmla="*/ 0 h 1002470"/>
                <a:gd name="connsiteX0" fmla="*/ 232918 w 399831"/>
                <a:gd name="connsiteY0" fmla="*/ 0 h 1039018"/>
                <a:gd name="connsiteX1" fmla="*/ 227250 w 399831"/>
                <a:gd name="connsiteY1" fmla="*/ 979360 h 1039018"/>
                <a:gd name="connsiteX2" fmla="*/ 32081 w 399831"/>
                <a:gd name="connsiteY2" fmla="*/ 996140 h 1039018"/>
                <a:gd name="connsiteX3" fmla="*/ 84963 w 399831"/>
                <a:gd name="connsiteY3" fmla="*/ 77480 h 1039018"/>
                <a:gd name="connsiteX4" fmla="*/ 232918 w 399831"/>
                <a:gd name="connsiteY4" fmla="*/ 0 h 1039018"/>
                <a:gd name="connsiteX0" fmla="*/ 227358 w 394270"/>
                <a:gd name="connsiteY0" fmla="*/ 0 h 1039018"/>
                <a:gd name="connsiteX1" fmla="*/ 221690 w 394270"/>
                <a:gd name="connsiteY1" fmla="*/ 979360 h 1039018"/>
                <a:gd name="connsiteX2" fmla="*/ 161208 w 394270"/>
                <a:gd name="connsiteY2" fmla="*/ 718031 h 1039018"/>
                <a:gd name="connsiteX3" fmla="*/ 79403 w 394270"/>
                <a:gd name="connsiteY3" fmla="*/ 77480 h 1039018"/>
                <a:gd name="connsiteX4" fmla="*/ 227358 w 394270"/>
                <a:gd name="connsiteY4" fmla="*/ 0 h 1039018"/>
                <a:gd name="connsiteX0" fmla="*/ 227358 w 394270"/>
                <a:gd name="connsiteY0" fmla="*/ 0 h 1039018"/>
                <a:gd name="connsiteX1" fmla="*/ 221690 w 394270"/>
                <a:gd name="connsiteY1" fmla="*/ 979360 h 1039018"/>
                <a:gd name="connsiteX2" fmla="*/ 161208 w 394270"/>
                <a:gd name="connsiteY2" fmla="*/ 718031 h 1039018"/>
                <a:gd name="connsiteX3" fmla="*/ 79403 w 394270"/>
                <a:gd name="connsiteY3" fmla="*/ 77480 h 1039018"/>
                <a:gd name="connsiteX4" fmla="*/ 227358 w 394270"/>
                <a:gd name="connsiteY4" fmla="*/ 0 h 1039018"/>
                <a:gd name="connsiteX0" fmla="*/ 227358 w 549407"/>
                <a:gd name="connsiteY0" fmla="*/ 0 h 921047"/>
                <a:gd name="connsiteX1" fmla="*/ 376827 w 549407"/>
                <a:gd name="connsiteY1" fmla="*/ 861389 h 921047"/>
                <a:gd name="connsiteX2" fmla="*/ 161208 w 549407"/>
                <a:gd name="connsiteY2" fmla="*/ 718031 h 921047"/>
                <a:gd name="connsiteX3" fmla="*/ 79403 w 549407"/>
                <a:gd name="connsiteY3" fmla="*/ 77480 h 921047"/>
                <a:gd name="connsiteX4" fmla="*/ 227358 w 549407"/>
                <a:gd name="connsiteY4" fmla="*/ 0 h 921047"/>
                <a:gd name="connsiteX0" fmla="*/ 227358 w 566329"/>
                <a:gd name="connsiteY0" fmla="*/ 0 h 921047"/>
                <a:gd name="connsiteX1" fmla="*/ 376827 w 566329"/>
                <a:gd name="connsiteY1" fmla="*/ 861389 h 921047"/>
                <a:gd name="connsiteX2" fmla="*/ 161208 w 566329"/>
                <a:gd name="connsiteY2" fmla="*/ 718031 h 921047"/>
                <a:gd name="connsiteX3" fmla="*/ 79403 w 566329"/>
                <a:gd name="connsiteY3" fmla="*/ 77480 h 921047"/>
                <a:gd name="connsiteX4" fmla="*/ 227358 w 566329"/>
                <a:gd name="connsiteY4" fmla="*/ 0 h 921047"/>
                <a:gd name="connsiteX0" fmla="*/ 227358 w 593094"/>
                <a:gd name="connsiteY0" fmla="*/ 0 h 821609"/>
                <a:gd name="connsiteX1" fmla="*/ 403591 w 593094"/>
                <a:gd name="connsiteY1" fmla="*/ 761951 h 821609"/>
                <a:gd name="connsiteX2" fmla="*/ 161208 w 593094"/>
                <a:gd name="connsiteY2" fmla="*/ 718031 h 821609"/>
                <a:gd name="connsiteX3" fmla="*/ 79403 w 593094"/>
                <a:gd name="connsiteY3" fmla="*/ 77480 h 821609"/>
                <a:gd name="connsiteX4" fmla="*/ 227358 w 593094"/>
                <a:gd name="connsiteY4" fmla="*/ 0 h 821609"/>
                <a:gd name="connsiteX0" fmla="*/ 227358 w 593094"/>
                <a:gd name="connsiteY0" fmla="*/ 0 h 900707"/>
                <a:gd name="connsiteX1" fmla="*/ 403591 w 593094"/>
                <a:gd name="connsiteY1" fmla="*/ 761951 h 900707"/>
                <a:gd name="connsiteX2" fmla="*/ 161208 w 593094"/>
                <a:gd name="connsiteY2" fmla="*/ 718031 h 900707"/>
                <a:gd name="connsiteX3" fmla="*/ 79403 w 593094"/>
                <a:gd name="connsiteY3" fmla="*/ 77480 h 900707"/>
                <a:gd name="connsiteX4" fmla="*/ 227358 w 593094"/>
                <a:gd name="connsiteY4" fmla="*/ 0 h 900707"/>
                <a:gd name="connsiteX0" fmla="*/ 227358 w 638981"/>
                <a:gd name="connsiteY0" fmla="*/ 0 h 900707"/>
                <a:gd name="connsiteX1" fmla="*/ 403591 w 638981"/>
                <a:gd name="connsiteY1" fmla="*/ 761951 h 900707"/>
                <a:gd name="connsiteX2" fmla="*/ 161208 w 638981"/>
                <a:gd name="connsiteY2" fmla="*/ 718031 h 900707"/>
                <a:gd name="connsiteX3" fmla="*/ 79403 w 638981"/>
                <a:gd name="connsiteY3" fmla="*/ 77480 h 900707"/>
                <a:gd name="connsiteX4" fmla="*/ 227358 w 638981"/>
                <a:gd name="connsiteY4" fmla="*/ 0 h 900707"/>
                <a:gd name="connsiteX0" fmla="*/ 227358 w 638981"/>
                <a:gd name="connsiteY0" fmla="*/ 0 h 900707"/>
                <a:gd name="connsiteX1" fmla="*/ 403591 w 638981"/>
                <a:gd name="connsiteY1" fmla="*/ 761951 h 900707"/>
                <a:gd name="connsiteX2" fmla="*/ 161208 w 638981"/>
                <a:gd name="connsiteY2" fmla="*/ 718031 h 900707"/>
                <a:gd name="connsiteX3" fmla="*/ 79403 w 638981"/>
                <a:gd name="connsiteY3" fmla="*/ 77480 h 900707"/>
                <a:gd name="connsiteX4" fmla="*/ 227358 w 638981"/>
                <a:gd name="connsiteY4" fmla="*/ 0 h 90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981" h="900707">
                  <a:moveTo>
                    <a:pt x="227358" y="0"/>
                  </a:moveTo>
                  <a:cubicBezTo>
                    <a:pt x="260989" y="370064"/>
                    <a:pt x="638981" y="865886"/>
                    <a:pt x="403591" y="761951"/>
                  </a:cubicBezTo>
                  <a:cubicBezTo>
                    <a:pt x="264976" y="900707"/>
                    <a:pt x="342634" y="663966"/>
                    <a:pt x="161208" y="718031"/>
                  </a:cubicBezTo>
                  <a:cubicBezTo>
                    <a:pt x="39276" y="456644"/>
                    <a:pt x="0" y="183021"/>
                    <a:pt x="79403" y="77480"/>
                  </a:cubicBezTo>
                  <a:lnTo>
                    <a:pt x="22735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0" name="Полилиния 110"/>
            <p:cNvSpPr/>
            <p:nvPr/>
          </p:nvSpPr>
          <p:spPr>
            <a:xfrm rot="1952823">
              <a:off x="5283294" y="2692180"/>
              <a:ext cx="280167" cy="904916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219571 w 779438"/>
                <a:gd name="connsiteY0" fmla="*/ 794248 h 815268"/>
                <a:gd name="connsiteX1" fmla="*/ 210087 w 779438"/>
                <a:gd name="connsiteY1" fmla="*/ 0 h 815268"/>
                <a:gd name="connsiteX2" fmla="*/ 779438 w 779438"/>
                <a:gd name="connsiteY2" fmla="*/ 163114 h 815268"/>
                <a:gd name="connsiteX3" fmla="*/ 349713 w 779438"/>
                <a:gd name="connsiteY3" fmla="*/ 815268 h 815268"/>
                <a:gd name="connsiteX4" fmla="*/ 219571 w 779438"/>
                <a:gd name="connsiteY4" fmla="*/ 794248 h 815268"/>
                <a:gd name="connsiteX0" fmla="*/ 191150 w 779437"/>
                <a:gd name="connsiteY0" fmla="*/ 778731 h 815268"/>
                <a:gd name="connsiteX1" fmla="*/ 210086 w 779437"/>
                <a:gd name="connsiteY1" fmla="*/ 0 h 815268"/>
                <a:gd name="connsiteX2" fmla="*/ 779437 w 779437"/>
                <a:gd name="connsiteY2" fmla="*/ 163114 h 815268"/>
                <a:gd name="connsiteX3" fmla="*/ 349712 w 779437"/>
                <a:gd name="connsiteY3" fmla="*/ 815268 h 815268"/>
                <a:gd name="connsiteX4" fmla="*/ 191150 w 779437"/>
                <a:gd name="connsiteY4" fmla="*/ 778731 h 815268"/>
                <a:gd name="connsiteX0" fmla="*/ 191150 w 779437"/>
                <a:gd name="connsiteY0" fmla="*/ 778731 h 815268"/>
                <a:gd name="connsiteX1" fmla="*/ 210086 w 779437"/>
                <a:gd name="connsiteY1" fmla="*/ 0 h 815268"/>
                <a:gd name="connsiteX2" fmla="*/ 779437 w 779437"/>
                <a:gd name="connsiteY2" fmla="*/ 163114 h 815268"/>
                <a:gd name="connsiteX3" fmla="*/ 349712 w 779437"/>
                <a:gd name="connsiteY3" fmla="*/ 815268 h 815268"/>
                <a:gd name="connsiteX4" fmla="*/ 191150 w 779437"/>
                <a:gd name="connsiteY4" fmla="*/ 778731 h 815268"/>
                <a:gd name="connsiteX0" fmla="*/ -1 w 588286"/>
                <a:gd name="connsiteY0" fmla="*/ 778731 h 815268"/>
                <a:gd name="connsiteX1" fmla="*/ 18935 w 588286"/>
                <a:gd name="connsiteY1" fmla="*/ 0 h 815268"/>
                <a:gd name="connsiteX2" fmla="*/ 588286 w 588286"/>
                <a:gd name="connsiteY2" fmla="*/ 163114 h 815268"/>
                <a:gd name="connsiteX3" fmla="*/ 158561 w 588286"/>
                <a:gd name="connsiteY3" fmla="*/ 815268 h 815268"/>
                <a:gd name="connsiteX4" fmla="*/ -1 w 588286"/>
                <a:gd name="connsiteY4" fmla="*/ 778731 h 815268"/>
                <a:gd name="connsiteX0" fmla="*/ 0 w 335685"/>
                <a:gd name="connsiteY0" fmla="*/ 880367 h 916904"/>
                <a:gd name="connsiteX1" fmla="*/ 18936 w 335685"/>
                <a:gd name="connsiteY1" fmla="*/ 101636 h 916904"/>
                <a:gd name="connsiteX2" fmla="*/ 288083 w 335685"/>
                <a:gd name="connsiteY2" fmla="*/ 46116 h 916904"/>
                <a:gd name="connsiteX3" fmla="*/ 158562 w 335685"/>
                <a:gd name="connsiteY3" fmla="*/ 916904 h 916904"/>
                <a:gd name="connsiteX4" fmla="*/ 0 w 335685"/>
                <a:gd name="connsiteY4" fmla="*/ 880367 h 916904"/>
                <a:gd name="connsiteX0" fmla="*/ 0 w 335684"/>
                <a:gd name="connsiteY0" fmla="*/ 880367 h 916904"/>
                <a:gd name="connsiteX1" fmla="*/ 18936 w 335684"/>
                <a:gd name="connsiteY1" fmla="*/ 101636 h 916904"/>
                <a:gd name="connsiteX2" fmla="*/ 288083 w 335684"/>
                <a:gd name="connsiteY2" fmla="*/ 46116 h 916904"/>
                <a:gd name="connsiteX3" fmla="*/ 158562 w 335684"/>
                <a:gd name="connsiteY3" fmla="*/ 916904 h 916904"/>
                <a:gd name="connsiteX4" fmla="*/ 0 w 335684"/>
                <a:gd name="connsiteY4" fmla="*/ 880367 h 916904"/>
                <a:gd name="connsiteX0" fmla="*/ 0 w 335684"/>
                <a:gd name="connsiteY0" fmla="*/ 880367 h 916904"/>
                <a:gd name="connsiteX1" fmla="*/ 18936 w 335684"/>
                <a:gd name="connsiteY1" fmla="*/ 101636 h 916904"/>
                <a:gd name="connsiteX2" fmla="*/ 288083 w 335684"/>
                <a:gd name="connsiteY2" fmla="*/ 46116 h 916904"/>
                <a:gd name="connsiteX3" fmla="*/ 158562 w 335684"/>
                <a:gd name="connsiteY3" fmla="*/ 916904 h 916904"/>
                <a:gd name="connsiteX4" fmla="*/ 0 w 335684"/>
                <a:gd name="connsiteY4" fmla="*/ 880367 h 916904"/>
                <a:gd name="connsiteX0" fmla="*/ 0 w 298312"/>
                <a:gd name="connsiteY0" fmla="*/ 880367 h 902327"/>
                <a:gd name="connsiteX1" fmla="*/ 18936 w 298312"/>
                <a:gd name="connsiteY1" fmla="*/ 101636 h 902327"/>
                <a:gd name="connsiteX2" fmla="*/ 288083 w 298312"/>
                <a:gd name="connsiteY2" fmla="*/ 46116 h 902327"/>
                <a:gd name="connsiteX3" fmla="*/ 121190 w 298312"/>
                <a:gd name="connsiteY3" fmla="*/ 902327 h 902327"/>
                <a:gd name="connsiteX4" fmla="*/ 0 w 298312"/>
                <a:gd name="connsiteY4" fmla="*/ 880367 h 902327"/>
                <a:gd name="connsiteX0" fmla="*/ 0 w 288083"/>
                <a:gd name="connsiteY0" fmla="*/ 880367 h 902327"/>
                <a:gd name="connsiteX1" fmla="*/ 18936 w 288083"/>
                <a:gd name="connsiteY1" fmla="*/ 101636 h 902327"/>
                <a:gd name="connsiteX2" fmla="*/ 288083 w 288083"/>
                <a:gd name="connsiteY2" fmla="*/ 46116 h 902327"/>
                <a:gd name="connsiteX3" fmla="*/ 121190 w 288083"/>
                <a:gd name="connsiteY3" fmla="*/ 902327 h 902327"/>
                <a:gd name="connsiteX4" fmla="*/ 0 w 288083"/>
                <a:gd name="connsiteY4" fmla="*/ 880367 h 902327"/>
                <a:gd name="connsiteX0" fmla="*/ 0 w 338998"/>
                <a:gd name="connsiteY0" fmla="*/ 880367 h 902327"/>
                <a:gd name="connsiteX1" fmla="*/ 18936 w 338998"/>
                <a:gd name="connsiteY1" fmla="*/ 101636 h 902327"/>
                <a:gd name="connsiteX2" fmla="*/ 288083 w 338998"/>
                <a:gd name="connsiteY2" fmla="*/ 46116 h 902327"/>
                <a:gd name="connsiteX3" fmla="*/ 121190 w 338998"/>
                <a:gd name="connsiteY3" fmla="*/ 902327 h 902327"/>
                <a:gd name="connsiteX4" fmla="*/ 0 w 338998"/>
                <a:gd name="connsiteY4" fmla="*/ 880367 h 90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998" h="902327">
                  <a:moveTo>
                    <a:pt x="0" y="880367"/>
                  </a:moveTo>
                  <a:cubicBezTo>
                    <a:pt x="1326" y="644951"/>
                    <a:pt x="38162" y="354663"/>
                    <a:pt x="18936" y="101636"/>
                  </a:cubicBezTo>
                  <a:cubicBezTo>
                    <a:pt x="90691" y="50949"/>
                    <a:pt x="131793" y="0"/>
                    <a:pt x="288083" y="46116"/>
                  </a:cubicBezTo>
                  <a:cubicBezTo>
                    <a:pt x="241639" y="311130"/>
                    <a:pt x="338998" y="446722"/>
                    <a:pt x="121190" y="902327"/>
                  </a:cubicBezTo>
                  <a:lnTo>
                    <a:pt x="0" y="88036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1" name="Полилиния 111"/>
            <p:cNvSpPr/>
            <p:nvPr/>
          </p:nvSpPr>
          <p:spPr>
            <a:xfrm rot="1952823">
              <a:off x="5294069" y="2962068"/>
              <a:ext cx="457967" cy="738219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867" h="734812">
                  <a:moveTo>
                    <a:pt x="0" y="713792"/>
                  </a:moveTo>
                  <a:cubicBezTo>
                    <a:pt x="130487" y="475861"/>
                    <a:pt x="181375" y="243564"/>
                    <a:pt x="391461" y="0"/>
                  </a:cubicBezTo>
                  <a:cubicBezTo>
                    <a:pt x="523327" y="62103"/>
                    <a:pt x="403577" y="36542"/>
                    <a:pt x="559867" y="82658"/>
                  </a:cubicBezTo>
                  <a:cubicBezTo>
                    <a:pt x="466039" y="300188"/>
                    <a:pt x="307264" y="582269"/>
                    <a:pt x="130142" y="734812"/>
                  </a:cubicBezTo>
                  <a:lnTo>
                    <a:pt x="0" y="7137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2" name="Полилиния 112"/>
            <p:cNvSpPr/>
            <p:nvPr/>
          </p:nvSpPr>
          <p:spPr>
            <a:xfrm rot="1952823">
              <a:off x="5019292" y="4144807"/>
              <a:ext cx="953643" cy="404834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702" h="398805">
                  <a:moveTo>
                    <a:pt x="26765" y="0"/>
                  </a:moveTo>
                  <a:lnTo>
                    <a:pt x="343124" y="5179"/>
                  </a:lnTo>
                  <a:cubicBezTo>
                    <a:pt x="795928" y="39637"/>
                    <a:pt x="1164702" y="128756"/>
                    <a:pt x="1164700" y="258333"/>
                  </a:cubicBezTo>
                  <a:cubicBezTo>
                    <a:pt x="1082209" y="363400"/>
                    <a:pt x="1116990" y="303902"/>
                    <a:pt x="1137937" y="357772"/>
                  </a:cubicBezTo>
                  <a:cubicBezTo>
                    <a:pt x="935763" y="398805"/>
                    <a:pt x="168344" y="130080"/>
                    <a:pt x="0" y="99439"/>
                  </a:cubicBezTo>
                  <a:lnTo>
                    <a:pt x="26765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3" name="Полилиния 113"/>
            <p:cNvSpPr/>
            <p:nvPr/>
          </p:nvSpPr>
          <p:spPr>
            <a:xfrm rot="1952823">
              <a:off x="4803779" y="4200374"/>
              <a:ext cx="727355" cy="73028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240" h="729896">
                  <a:moveTo>
                    <a:pt x="26763" y="0"/>
                  </a:moveTo>
                  <a:cubicBezTo>
                    <a:pt x="139033" y="55105"/>
                    <a:pt x="178706" y="42176"/>
                    <a:pt x="437551" y="126577"/>
                  </a:cubicBezTo>
                  <a:cubicBezTo>
                    <a:pt x="761360" y="340762"/>
                    <a:pt x="735916" y="440187"/>
                    <a:pt x="889240" y="573430"/>
                  </a:cubicBezTo>
                  <a:cubicBezTo>
                    <a:pt x="806749" y="678497"/>
                    <a:pt x="794317" y="558300"/>
                    <a:pt x="815264" y="612170"/>
                  </a:cubicBezTo>
                  <a:cubicBezTo>
                    <a:pt x="511500" y="729896"/>
                    <a:pt x="121759" y="190393"/>
                    <a:pt x="0" y="99438"/>
                  </a:cubicBezTo>
                  <a:lnTo>
                    <a:pt x="26763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" name="Полилиния 114"/>
            <p:cNvSpPr/>
            <p:nvPr/>
          </p:nvSpPr>
          <p:spPr>
            <a:xfrm rot="1952823">
              <a:off x="4216504" y="3993990"/>
              <a:ext cx="409475" cy="690592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34341 w 603941"/>
                <a:gd name="connsiteY0" fmla="*/ 69820 h 855168"/>
                <a:gd name="connsiteX1" fmla="*/ 195170 w 603941"/>
                <a:gd name="connsiteY1" fmla="*/ 795510 h 855168"/>
                <a:gd name="connsiteX2" fmla="*/ 0 w 603941"/>
                <a:gd name="connsiteY2" fmla="*/ 812292 h 855168"/>
                <a:gd name="connsiteX3" fmla="*/ 409275 w 603941"/>
                <a:gd name="connsiteY3" fmla="*/ 0 h 855168"/>
                <a:gd name="connsiteX4" fmla="*/ 534341 w 603941"/>
                <a:gd name="connsiteY4" fmla="*/ 69820 h 855168"/>
                <a:gd name="connsiteX0" fmla="*/ 534341 w 603941"/>
                <a:gd name="connsiteY0" fmla="*/ 21960 h 807308"/>
                <a:gd name="connsiteX1" fmla="*/ 195170 w 603941"/>
                <a:gd name="connsiteY1" fmla="*/ 747650 h 807308"/>
                <a:gd name="connsiteX2" fmla="*/ 0 w 603941"/>
                <a:gd name="connsiteY2" fmla="*/ 764432 h 807308"/>
                <a:gd name="connsiteX3" fmla="*/ 413149 w 603941"/>
                <a:gd name="connsiteY3" fmla="*/ 0 h 807308"/>
                <a:gd name="connsiteX4" fmla="*/ 534341 w 603941"/>
                <a:gd name="connsiteY4" fmla="*/ 21960 h 807308"/>
                <a:gd name="connsiteX0" fmla="*/ 534341 w 603941"/>
                <a:gd name="connsiteY0" fmla="*/ 21960 h 764432"/>
                <a:gd name="connsiteX1" fmla="*/ 400525 w 603941"/>
                <a:gd name="connsiteY1" fmla="*/ 519154 h 764432"/>
                <a:gd name="connsiteX2" fmla="*/ 0 w 603941"/>
                <a:gd name="connsiteY2" fmla="*/ 764432 h 764432"/>
                <a:gd name="connsiteX3" fmla="*/ 413149 w 603941"/>
                <a:gd name="connsiteY3" fmla="*/ 0 h 764432"/>
                <a:gd name="connsiteX4" fmla="*/ 534341 w 603941"/>
                <a:gd name="connsiteY4" fmla="*/ 21960 h 764432"/>
                <a:gd name="connsiteX0" fmla="*/ 429724 w 499324"/>
                <a:gd name="connsiteY0" fmla="*/ 21960 h 674112"/>
                <a:gd name="connsiteX1" fmla="*/ 295908 w 499324"/>
                <a:gd name="connsiteY1" fmla="*/ 519154 h 674112"/>
                <a:gd name="connsiteX2" fmla="*/ -1 w 499324"/>
                <a:gd name="connsiteY2" fmla="*/ 674112 h 674112"/>
                <a:gd name="connsiteX3" fmla="*/ 308532 w 499324"/>
                <a:gd name="connsiteY3" fmla="*/ 0 h 674112"/>
                <a:gd name="connsiteX4" fmla="*/ 429724 w 499324"/>
                <a:gd name="connsiteY4" fmla="*/ 21960 h 674112"/>
                <a:gd name="connsiteX0" fmla="*/ 429725 w 499325"/>
                <a:gd name="connsiteY0" fmla="*/ 21960 h 684326"/>
                <a:gd name="connsiteX1" fmla="*/ 295909 w 499325"/>
                <a:gd name="connsiteY1" fmla="*/ 519154 h 684326"/>
                <a:gd name="connsiteX2" fmla="*/ 0 w 499325"/>
                <a:gd name="connsiteY2" fmla="*/ 674112 h 684326"/>
                <a:gd name="connsiteX3" fmla="*/ 308533 w 499325"/>
                <a:gd name="connsiteY3" fmla="*/ 0 h 684326"/>
                <a:gd name="connsiteX4" fmla="*/ 429725 w 499325"/>
                <a:gd name="connsiteY4" fmla="*/ 21960 h 68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325" h="684326">
                  <a:moveTo>
                    <a:pt x="429725" y="21960"/>
                  </a:moveTo>
                  <a:cubicBezTo>
                    <a:pt x="499325" y="164954"/>
                    <a:pt x="399433" y="327939"/>
                    <a:pt x="295909" y="519154"/>
                  </a:cubicBezTo>
                  <a:cubicBezTo>
                    <a:pt x="241710" y="578812"/>
                    <a:pt x="133872" y="684326"/>
                    <a:pt x="0" y="674112"/>
                  </a:cubicBezTo>
                  <a:cubicBezTo>
                    <a:pt x="65283" y="441106"/>
                    <a:pt x="229130" y="105541"/>
                    <a:pt x="308533" y="0"/>
                  </a:cubicBezTo>
                  <a:lnTo>
                    <a:pt x="429725" y="21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5" name="Овал 115"/>
            <p:cNvSpPr/>
            <p:nvPr/>
          </p:nvSpPr>
          <p:spPr>
            <a:xfrm>
              <a:off x="4355976" y="3356992"/>
              <a:ext cx="1008111" cy="864096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1"/>
              </a:solidFill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2" name="Группа 6"/>
          <p:cNvGrpSpPr>
            <a:grpSpLocks/>
          </p:cNvGrpSpPr>
          <p:nvPr/>
        </p:nvGrpSpPr>
        <p:grpSpPr bwMode="auto">
          <a:xfrm rot="20468983">
            <a:off x="4435108" y="3361048"/>
            <a:ext cx="1079500" cy="958057"/>
            <a:chOff x="3451433" y="2533423"/>
            <a:chExt cx="2564605" cy="2516300"/>
          </a:xfrm>
        </p:grpSpPr>
        <p:sp>
          <p:nvSpPr>
            <p:cNvPr id="23" name="Полилиния 7"/>
            <p:cNvSpPr/>
            <p:nvPr/>
          </p:nvSpPr>
          <p:spPr>
            <a:xfrm rot="1952823">
              <a:off x="5197626" y="3930711"/>
              <a:ext cx="818412" cy="24867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6294" h="253604">
                  <a:moveTo>
                    <a:pt x="0" y="72301"/>
                  </a:moveTo>
                  <a:lnTo>
                    <a:pt x="464313" y="0"/>
                  </a:lnTo>
                  <a:cubicBezTo>
                    <a:pt x="917117" y="34458"/>
                    <a:pt x="996294" y="18960"/>
                    <a:pt x="996292" y="148537"/>
                  </a:cubicBezTo>
                  <a:cubicBezTo>
                    <a:pt x="913801" y="253604"/>
                    <a:pt x="901367" y="133406"/>
                    <a:pt x="922314" y="187276"/>
                  </a:cubicBezTo>
                  <a:cubicBezTo>
                    <a:pt x="737776" y="204184"/>
                    <a:pt x="300070" y="221992"/>
                    <a:pt x="20450" y="232439"/>
                  </a:cubicBezTo>
                  <a:lnTo>
                    <a:pt x="0" y="7230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" name="Полилиния 8"/>
            <p:cNvSpPr/>
            <p:nvPr/>
          </p:nvSpPr>
          <p:spPr>
            <a:xfrm rot="1952823">
              <a:off x="5269285" y="3285351"/>
              <a:ext cx="712808" cy="633518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9692" h="630194">
                  <a:moveTo>
                    <a:pt x="0" y="508795"/>
                  </a:moveTo>
                  <a:lnTo>
                    <a:pt x="645345" y="0"/>
                  </a:lnTo>
                  <a:cubicBezTo>
                    <a:pt x="857346" y="5985"/>
                    <a:pt x="869691" y="17805"/>
                    <a:pt x="860964" y="143357"/>
                  </a:cubicBezTo>
                  <a:cubicBezTo>
                    <a:pt x="708616" y="297271"/>
                    <a:pt x="250253" y="562831"/>
                    <a:pt x="94430" y="630194"/>
                  </a:cubicBezTo>
                  <a:lnTo>
                    <a:pt x="0" y="50879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" name="Полилиния 9"/>
            <p:cNvSpPr/>
            <p:nvPr/>
          </p:nvSpPr>
          <p:spPr>
            <a:xfrm rot="1952823">
              <a:off x="4805392" y="2533423"/>
              <a:ext cx="486522" cy="864424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519" h="863667">
                  <a:moveTo>
                    <a:pt x="359557" y="863667"/>
                  </a:moveTo>
                  <a:cubicBezTo>
                    <a:pt x="159553" y="685270"/>
                    <a:pt x="0" y="245843"/>
                    <a:pt x="210086" y="2279"/>
                  </a:cubicBezTo>
                  <a:cubicBezTo>
                    <a:pt x="257869" y="135889"/>
                    <a:pt x="266762" y="0"/>
                    <a:pt x="452469" y="46198"/>
                  </a:cubicBezTo>
                  <a:cubicBezTo>
                    <a:pt x="297858" y="285123"/>
                    <a:pt x="593519" y="550873"/>
                    <a:pt x="470905" y="839505"/>
                  </a:cubicBezTo>
                  <a:lnTo>
                    <a:pt x="359557" y="86366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Полилиния 10"/>
            <p:cNvSpPr/>
            <p:nvPr/>
          </p:nvSpPr>
          <p:spPr>
            <a:xfrm rot="1952823">
              <a:off x="5050540" y="3012999"/>
              <a:ext cx="445034" cy="532864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13792"/>
                <a:gd name="connsiteX1" fmla="*/ 391461 w 559867"/>
                <a:gd name="connsiteY1" fmla="*/ 0 h 713792"/>
                <a:gd name="connsiteX2" fmla="*/ 559867 w 559867"/>
                <a:gd name="connsiteY2" fmla="*/ 82658 h 713792"/>
                <a:gd name="connsiteX3" fmla="*/ 240726 w 559867"/>
                <a:gd name="connsiteY3" fmla="*/ 642753 h 713792"/>
                <a:gd name="connsiteX4" fmla="*/ 0 w 559867"/>
                <a:gd name="connsiteY4" fmla="*/ 713792 h 713792"/>
                <a:gd name="connsiteX0" fmla="*/ 0 w 542948"/>
                <a:gd name="connsiteY0" fmla="*/ 713792 h 713792"/>
                <a:gd name="connsiteX1" fmla="*/ 391461 w 542948"/>
                <a:gd name="connsiteY1" fmla="*/ 0 h 713792"/>
                <a:gd name="connsiteX2" fmla="*/ 542948 w 542948"/>
                <a:gd name="connsiteY2" fmla="*/ 228216 h 713792"/>
                <a:gd name="connsiteX3" fmla="*/ 240726 w 542948"/>
                <a:gd name="connsiteY3" fmla="*/ 642753 h 713792"/>
                <a:gd name="connsiteX4" fmla="*/ 0 w 542948"/>
                <a:gd name="connsiteY4" fmla="*/ 713792 h 713792"/>
                <a:gd name="connsiteX0" fmla="*/ 0 w 542948"/>
                <a:gd name="connsiteY0" fmla="*/ 531692 h 531692"/>
                <a:gd name="connsiteX1" fmla="*/ 226586 w 542948"/>
                <a:gd name="connsiteY1" fmla="*/ 40937 h 531692"/>
                <a:gd name="connsiteX2" fmla="*/ 542948 w 542948"/>
                <a:gd name="connsiteY2" fmla="*/ 46116 h 531692"/>
                <a:gd name="connsiteX3" fmla="*/ 240726 w 542948"/>
                <a:gd name="connsiteY3" fmla="*/ 460653 h 531692"/>
                <a:gd name="connsiteX4" fmla="*/ 0 w 542948"/>
                <a:gd name="connsiteY4" fmla="*/ 531692 h 53169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240726 w 468969"/>
                <a:gd name="connsiteY3" fmla="*/ 421913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240726 w 468969"/>
                <a:gd name="connsiteY3" fmla="*/ 421913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193510 w 468969"/>
                <a:gd name="connsiteY3" fmla="*/ 361212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166747 w 468969"/>
                <a:gd name="connsiteY3" fmla="*/ 460651 h 492952"/>
                <a:gd name="connsiteX4" fmla="*/ 0 w 468969"/>
                <a:gd name="connsiteY4" fmla="*/ 492952 h 492952"/>
                <a:gd name="connsiteX0" fmla="*/ 0 w 468969"/>
                <a:gd name="connsiteY0" fmla="*/ 529495 h 529495"/>
                <a:gd name="connsiteX1" fmla="*/ 300563 w 468969"/>
                <a:gd name="connsiteY1" fmla="*/ 0 h 529495"/>
                <a:gd name="connsiteX2" fmla="*/ 468969 w 468969"/>
                <a:gd name="connsiteY2" fmla="*/ 82659 h 529495"/>
                <a:gd name="connsiteX3" fmla="*/ 166747 w 468969"/>
                <a:gd name="connsiteY3" fmla="*/ 497194 h 529495"/>
                <a:gd name="connsiteX4" fmla="*/ 0 w 468969"/>
                <a:gd name="connsiteY4" fmla="*/ 529495 h 529495"/>
                <a:gd name="connsiteX0" fmla="*/ 0 w 542946"/>
                <a:gd name="connsiteY0" fmla="*/ 531692 h 531692"/>
                <a:gd name="connsiteX1" fmla="*/ 300563 w 542946"/>
                <a:gd name="connsiteY1" fmla="*/ 2197 h 531692"/>
                <a:gd name="connsiteX2" fmla="*/ 542946 w 542946"/>
                <a:gd name="connsiteY2" fmla="*/ 46116 h 531692"/>
                <a:gd name="connsiteX3" fmla="*/ 166747 w 542946"/>
                <a:gd name="connsiteY3" fmla="*/ 499391 h 531692"/>
                <a:gd name="connsiteX4" fmla="*/ 0 w 542946"/>
                <a:gd name="connsiteY4" fmla="*/ 531692 h 53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46" h="531692">
                  <a:moveTo>
                    <a:pt x="0" y="531692"/>
                  </a:moveTo>
                  <a:cubicBezTo>
                    <a:pt x="130487" y="293761"/>
                    <a:pt x="90477" y="245761"/>
                    <a:pt x="300563" y="2197"/>
                  </a:cubicBezTo>
                  <a:cubicBezTo>
                    <a:pt x="432429" y="64300"/>
                    <a:pt x="386656" y="0"/>
                    <a:pt x="542946" y="46116"/>
                  </a:cubicBezTo>
                  <a:cubicBezTo>
                    <a:pt x="407587" y="191199"/>
                    <a:pt x="343869" y="346848"/>
                    <a:pt x="166747" y="499391"/>
                  </a:cubicBezTo>
                  <a:lnTo>
                    <a:pt x="0" y="53169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" name="Полилиния 11"/>
            <p:cNvSpPr/>
            <p:nvPr/>
          </p:nvSpPr>
          <p:spPr>
            <a:xfrm rot="1952823">
              <a:off x="3825914" y="2715143"/>
              <a:ext cx="1016078" cy="592317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347" h="592317">
                  <a:moveTo>
                    <a:pt x="1184821" y="580889"/>
                  </a:moveTo>
                  <a:cubicBezTo>
                    <a:pt x="819206" y="592317"/>
                    <a:pt x="0" y="294124"/>
                    <a:pt x="174389" y="84938"/>
                  </a:cubicBezTo>
                  <a:cubicBezTo>
                    <a:pt x="308797" y="126830"/>
                    <a:pt x="62659" y="0"/>
                    <a:pt x="248366" y="46198"/>
                  </a:cubicBezTo>
                  <a:cubicBezTo>
                    <a:pt x="399700" y="115370"/>
                    <a:pt x="1115584" y="172635"/>
                    <a:pt x="1238347" y="382011"/>
                  </a:cubicBezTo>
                  <a:lnTo>
                    <a:pt x="1184821" y="5808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" name="Полилиния 12"/>
            <p:cNvSpPr/>
            <p:nvPr/>
          </p:nvSpPr>
          <p:spPr>
            <a:xfrm rot="1952823">
              <a:off x="4013382" y="2628154"/>
              <a:ext cx="1025842" cy="59799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61 w 1307723"/>
                <a:gd name="connsiteY0" fmla="*/ 863667 h 863667"/>
                <a:gd name="connsiteX1" fmla="*/ 210087 w 1307723"/>
                <a:gd name="connsiteY1" fmla="*/ 349415 h 863667"/>
                <a:gd name="connsiteX2" fmla="*/ 1166673 w 1307723"/>
                <a:gd name="connsiteY2" fmla="*/ 46198 h 863667"/>
                <a:gd name="connsiteX3" fmla="*/ 1185109 w 1307723"/>
                <a:gd name="connsiteY3" fmla="*/ 839505 h 863667"/>
                <a:gd name="connsiteX4" fmla="*/ 1073761 w 1307723"/>
                <a:gd name="connsiteY4" fmla="*/ 863667 h 863667"/>
                <a:gd name="connsiteX0" fmla="*/ 1073760 w 1307722"/>
                <a:gd name="connsiteY0" fmla="*/ 637929 h 637929"/>
                <a:gd name="connsiteX1" fmla="*/ 210086 w 1307722"/>
                <a:gd name="connsiteY1" fmla="*/ 123677 h 637929"/>
                <a:gd name="connsiteX2" fmla="*/ 358039 w 1307722"/>
                <a:gd name="connsiteY2" fmla="*/ 46198 h 637929"/>
                <a:gd name="connsiteX3" fmla="*/ 1185108 w 1307722"/>
                <a:gd name="connsiteY3" fmla="*/ 613767 h 637929"/>
                <a:gd name="connsiteX4" fmla="*/ 1073760 w 1307722"/>
                <a:gd name="connsiteY4" fmla="*/ 637929 h 637929"/>
                <a:gd name="connsiteX0" fmla="*/ 1073760 w 1307722"/>
                <a:gd name="connsiteY0" fmla="*/ 637929 h 637929"/>
                <a:gd name="connsiteX1" fmla="*/ 210086 w 1307722"/>
                <a:gd name="connsiteY1" fmla="*/ 123677 h 637929"/>
                <a:gd name="connsiteX2" fmla="*/ 358039 w 1307722"/>
                <a:gd name="connsiteY2" fmla="*/ 46198 h 637929"/>
                <a:gd name="connsiteX3" fmla="*/ 1185108 w 1307722"/>
                <a:gd name="connsiteY3" fmla="*/ 613767 h 637929"/>
                <a:gd name="connsiteX4" fmla="*/ 1073760 w 1307722"/>
                <a:gd name="connsiteY4" fmla="*/ 637929 h 637929"/>
                <a:gd name="connsiteX0" fmla="*/ 1073760 w 1369895"/>
                <a:gd name="connsiteY0" fmla="*/ 637929 h 637929"/>
                <a:gd name="connsiteX1" fmla="*/ 210086 w 1369895"/>
                <a:gd name="connsiteY1" fmla="*/ 123677 h 637929"/>
                <a:gd name="connsiteX2" fmla="*/ 358039 w 1369895"/>
                <a:gd name="connsiteY2" fmla="*/ 46198 h 637929"/>
                <a:gd name="connsiteX3" fmla="*/ 1247281 w 1369895"/>
                <a:gd name="connsiteY3" fmla="*/ 520190 h 637929"/>
                <a:gd name="connsiteX4" fmla="*/ 1073760 w 1369895"/>
                <a:gd name="connsiteY4" fmla="*/ 637929 h 637929"/>
                <a:gd name="connsiteX0" fmla="*/ 1073760 w 1247281"/>
                <a:gd name="connsiteY0" fmla="*/ 637929 h 637929"/>
                <a:gd name="connsiteX1" fmla="*/ 210086 w 1247281"/>
                <a:gd name="connsiteY1" fmla="*/ 123677 h 637929"/>
                <a:gd name="connsiteX2" fmla="*/ 358039 w 1247281"/>
                <a:gd name="connsiteY2" fmla="*/ 46198 h 637929"/>
                <a:gd name="connsiteX3" fmla="*/ 1247281 w 1247281"/>
                <a:gd name="connsiteY3" fmla="*/ 520190 h 637929"/>
                <a:gd name="connsiteX4" fmla="*/ 1073760 w 1247281"/>
                <a:gd name="connsiteY4" fmla="*/ 637929 h 637929"/>
                <a:gd name="connsiteX0" fmla="*/ 1073760 w 1247281"/>
                <a:gd name="connsiteY0" fmla="*/ 599189 h 599189"/>
                <a:gd name="connsiteX1" fmla="*/ 210086 w 1247281"/>
                <a:gd name="connsiteY1" fmla="*/ 84937 h 599189"/>
                <a:gd name="connsiteX2" fmla="*/ 284062 w 1247281"/>
                <a:gd name="connsiteY2" fmla="*/ 46198 h 599189"/>
                <a:gd name="connsiteX3" fmla="*/ 1247281 w 1247281"/>
                <a:gd name="connsiteY3" fmla="*/ 481450 h 599189"/>
                <a:gd name="connsiteX4" fmla="*/ 1073760 w 1247281"/>
                <a:gd name="connsiteY4" fmla="*/ 599189 h 599189"/>
                <a:gd name="connsiteX0" fmla="*/ 1073760 w 1247281"/>
                <a:gd name="connsiteY0" fmla="*/ 599189 h 599189"/>
                <a:gd name="connsiteX1" fmla="*/ 210086 w 1247281"/>
                <a:gd name="connsiteY1" fmla="*/ 84937 h 599189"/>
                <a:gd name="connsiteX2" fmla="*/ 284062 w 1247281"/>
                <a:gd name="connsiteY2" fmla="*/ 46198 h 599189"/>
                <a:gd name="connsiteX3" fmla="*/ 1247281 w 1247281"/>
                <a:gd name="connsiteY3" fmla="*/ 481450 h 599189"/>
                <a:gd name="connsiteX4" fmla="*/ 1073760 w 1247281"/>
                <a:gd name="connsiteY4" fmla="*/ 599189 h 59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281" h="599189">
                  <a:moveTo>
                    <a:pt x="1073760" y="599189"/>
                  </a:moveTo>
                  <a:cubicBezTo>
                    <a:pt x="873756" y="420792"/>
                    <a:pt x="0" y="328501"/>
                    <a:pt x="210086" y="84937"/>
                  </a:cubicBezTo>
                  <a:cubicBezTo>
                    <a:pt x="257869" y="218547"/>
                    <a:pt x="98355" y="0"/>
                    <a:pt x="284062" y="46198"/>
                  </a:cubicBezTo>
                  <a:cubicBezTo>
                    <a:pt x="517576" y="134134"/>
                    <a:pt x="1011608" y="260762"/>
                    <a:pt x="1247281" y="481450"/>
                  </a:cubicBezTo>
                  <a:lnTo>
                    <a:pt x="1073760" y="59918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" name="Полилиния 13"/>
            <p:cNvSpPr/>
            <p:nvPr/>
          </p:nvSpPr>
          <p:spPr>
            <a:xfrm rot="1952823">
              <a:off x="4960024" y="4226746"/>
              <a:ext cx="954183" cy="41445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702" h="414009">
                  <a:moveTo>
                    <a:pt x="26765" y="0"/>
                  </a:moveTo>
                  <a:lnTo>
                    <a:pt x="343124" y="5179"/>
                  </a:lnTo>
                  <a:cubicBezTo>
                    <a:pt x="795928" y="39637"/>
                    <a:pt x="1164702" y="128756"/>
                    <a:pt x="1164700" y="258333"/>
                  </a:cubicBezTo>
                  <a:cubicBezTo>
                    <a:pt x="1082209" y="363400"/>
                    <a:pt x="1044522" y="242413"/>
                    <a:pt x="1065469" y="296283"/>
                  </a:cubicBezTo>
                  <a:cubicBezTo>
                    <a:pt x="761705" y="414009"/>
                    <a:pt x="168344" y="130080"/>
                    <a:pt x="0" y="99439"/>
                  </a:cubicBezTo>
                  <a:lnTo>
                    <a:pt x="2676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Полилиния 14"/>
            <p:cNvSpPr/>
            <p:nvPr/>
          </p:nvSpPr>
          <p:spPr>
            <a:xfrm rot="1952823">
              <a:off x="4620591" y="4191222"/>
              <a:ext cx="648694" cy="858501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288" h="858741">
                  <a:moveTo>
                    <a:pt x="147955" y="0"/>
                  </a:moveTo>
                  <a:cubicBezTo>
                    <a:pt x="416023" y="65641"/>
                    <a:pt x="791287" y="636614"/>
                    <a:pt x="687763" y="827829"/>
                  </a:cubicBezTo>
                  <a:cubicBezTo>
                    <a:pt x="380850" y="858741"/>
                    <a:pt x="94428" y="198877"/>
                    <a:pt x="0" y="77479"/>
                  </a:cubicBezTo>
                  <a:lnTo>
                    <a:pt x="14795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Полилиния 15"/>
            <p:cNvSpPr/>
            <p:nvPr/>
          </p:nvSpPr>
          <p:spPr>
            <a:xfrm rot="1952823">
              <a:off x="3557034" y="3202461"/>
              <a:ext cx="1022069" cy="337482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74132 w 1238347"/>
                <a:gd name="connsiteY0" fmla="*/ 495649 h 507077"/>
                <a:gd name="connsiteX1" fmla="*/ 174389 w 1238347"/>
                <a:gd name="connsiteY1" fmla="*/ 84938 h 507077"/>
                <a:gd name="connsiteX2" fmla="*/ 248366 w 1238347"/>
                <a:gd name="connsiteY2" fmla="*/ 46198 h 507077"/>
                <a:gd name="connsiteX3" fmla="*/ 1238347 w 1238347"/>
                <a:gd name="connsiteY3" fmla="*/ 382011 h 507077"/>
                <a:gd name="connsiteX4" fmla="*/ 1174132 w 1238347"/>
                <a:gd name="connsiteY4" fmla="*/ 495649 h 507077"/>
                <a:gd name="connsiteX0" fmla="*/ 1174132 w 1200896"/>
                <a:gd name="connsiteY0" fmla="*/ 495649 h 507077"/>
                <a:gd name="connsiteX1" fmla="*/ 174389 w 1200896"/>
                <a:gd name="connsiteY1" fmla="*/ 84938 h 507077"/>
                <a:gd name="connsiteX2" fmla="*/ 248366 w 1200896"/>
                <a:gd name="connsiteY2" fmla="*/ 46198 h 507077"/>
                <a:gd name="connsiteX3" fmla="*/ 1200896 w 1200896"/>
                <a:gd name="connsiteY3" fmla="*/ 396211 h 507077"/>
                <a:gd name="connsiteX4" fmla="*/ 1174132 w 1200896"/>
                <a:gd name="connsiteY4" fmla="*/ 495649 h 507077"/>
                <a:gd name="connsiteX0" fmla="*/ 1244658 w 1271422"/>
                <a:gd name="connsiteY0" fmla="*/ 495649 h 667338"/>
                <a:gd name="connsiteX1" fmla="*/ 174389 w 1271422"/>
                <a:gd name="connsiteY1" fmla="*/ 458152 h 667338"/>
                <a:gd name="connsiteX2" fmla="*/ 318892 w 1271422"/>
                <a:gd name="connsiteY2" fmla="*/ 46198 h 667338"/>
                <a:gd name="connsiteX3" fmla="*/ 1271422 w 1271422"/>
                <a:gd name="connsiteY3" fmla="*/ 396211 h 667338"/>
                <a:gd name="connsiteX4" fmla="*/ 1244658 w 1271422"/>
                <a:gd name="connsiteY4" fmla="*/ 495649 h 667338"/>
                <a:gd name="connsiteX0" fmla="*/ 1244658 w 1271422"/>
                <a:gd name="connsiteY0" fmla="*/ 105687 h 277376"/>
                <a:gd name="connsiteX1" fmla="*/ 174389 w 1271422"/>
                <a:gd name="connsiteY1" fmla="*/ 68190 h 277376"/>
                <a:gd name="connsiteX2" fmla="*/ 1271422 w 1271422"/>
                <a:gd name="connsiteY2" fmla="*/ 6249 h 277376"/>
                <a:gd name="connsiteX3" fmla="*/ 1244658 w 1271422"/>
                <a:gd name="connsiteY3" fmla="*/ 105687 h 277376"/>
                <a:gd name="connsiteX0" fmla="*/ 1170682 w 1197446"/>
                <a:gd name="connsiteY0" fmla="*/ 105687 h 238637"/>
                <a:gd name="connsiteX1" fmla="*/ 174389 w 1197446"/>
                <a:gd name="connsiteY1" fmla="*/ 29451 h 238637"/>
                <a:gd name="connsiteX2" fmla="*/ 1197446 w 1197446"/>
                <a:gd name="connsiteY2" fmla="*/ 6249 h 238637"/>
                <a:gd name="connsiteX3" fmla="*/ 1170682 w 1197446"/>
                <a:gd name="connsiteY3" fmla="*/ 105687 h 238637"/>
                <a:gd name="connsiteX0" fmla="*/ 1170682 w 1197446"/>
                <a:gd name="connsiteY0" fmla="*/ 105687 h 238638"/>
                <a:gd name="connsiteX1" fmla="*/ 174389 w 1197446"/>
                <a:gd name="connsiteY1" fmla="*/ 29452 h 238638"/>
                <a:gd name="connsiteX2" fmla="*/ 1197446 w 1197446"/>
                <a:gd name="connsiteY2" fmla="*/ 6249 h 238638"/>
                <a:gd name="connsiteX3" fmla="*/ 1170682 w 1197446"/>
                <a:gd name="connsiteY3" fmla="*/ 105687 h 238638"/>
                <a:gd name="connsiteX0" fmla="*/ 1170682 w 1197446"/>
                <a:gd name="connsiteY0" fmla="*/ 197239 h 330190"/>
                <a:gd name="connsiteX1" fmla="*/ 174389 w 1197446"/>
                <a:gd name="connsiteY1" fmla="*/ 121004 h 330190"/>
                <a:gd name="connsiteX2" fmla="*/ 1197446 w 1197446"/>
                <a:gd name="connsiteY2" fmla="*/ 97801 h 330190"/>
                <a:gd name="connsiteX3" fmla="*/ 1170682 w 1197446"/>
                <a:gd name="connsiteY3" fmla="*/ 197239 h 330190"/>
                <a:gd name="connsiteX0" fmla="*/ 1170682 w 1224209"/>
                <a:gd name="connsiteY0" fmla="*/ 205126 h 338077"/>
                <a:gd name="connsiteX1" fmla="*/ 174389 w 1224209"/>
                <a:gd name="connsiteY1" fmla="*/ 128891 h 338077"/>
                <a:gd name="connsiteX2" fmla="*/ 1224209 w 1224209"/>
                <a:gd name="connsiteY2" fmla="*/ 6249 h 338077"/>
                <a:gd name="connsiteX3" fmla="*/ 1170682 w 1224209"/>
                <a:gd name="connsiteY3" fmla="*/ 205126 h 338077"/>
                <a:gd name="connsiteX0" fmla="*/ 1170683 w 1224209"/>
                <a:gd name="connsiteY0" fmla="*/ 205127 h 338077"/>
                <a:gd name="connsiteX1" fmla="*/ 174389 w 1224209"/>
                <a:gd name="connsiteY1" fmla="*/ 128891 h 338077"/>
                <a:gd name="connsiteX2" fmla="*/ 1224209 w 1224209"/>
                <a:gd name="connsiteY2" fmla="*/ 6249 h 338077"/>
                <a:gd name="connsiteX3" fmla="*/ 1170683 w 1224209"/>
                <a:gd name="connsiteY3" fmla="*/ 205127 h 338077"/>
                <a:gd name="connsiteX0" fmla="*/ 1170683 w 1271423"/>
                <a:gd name="connsiteY0" fmla="*/ 197240 h 330190"/>
                <a:gd name="connsiteX1" fmla="*/ 174389 w 1271423"/>
                <a:gd name="connsiteY1" fmla="*/ 121004 h 330190"/>
                <a:gd name="connsiteX2" fmla="*/ 1271424 w 1271423"/>
                <a:gd name="connsiteY2" fmla="*/ 59062 h 330190"/>
                <a:gd name="connsiteX3" fmla="*/ 1170683 w 1271423"/>
                <a:gd name="connsiteY3" fmla="*/ 197240 h 330190"/>
                <a:gd name="connsiteX0" fmla="*/ 1244660 w 1271424"/>
                <a:gd name="connsiteY0" fmla="*/ 158500 h 330190"/>
                <a:gd name="connsiteX1" fmla="*/ 174389 w 1271424"/>
                <a:gd name="connsiteY1" fmla="*/ 121004 h 330190"/>
                <a:gd name="connsiteX2" fmla="*/ 1271424 w 1271424"/>
                <a:gd name="connsiteY2" fmla="*/ 59062 h 330190"/>
                <a:gd name="connsiteX3" fmla="*/ 1244660 w 1271424"/>
                <a:gd name="connsiteY3" fmla="*/ 158500 h 330190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660" h="338077">
                  <a:moveTo>
                    <a:pt x="1244660" y="166387"/>
                  </a:moveTo>
                  <a:cubicBezTo>
                    <a:pt x="838820" y="286032"/>
                    <a:pt x="0" y="338077"/>
                    <a:pt x="174389" y="128891"/>
                  </a:cubicBezTo>
                  <a:cubicBezTo>
                    <a:pt x="435988" y="97540"/>
                    <a:pt x="1045831" y="0"/>
                    <a:pt x="1224209" y="6249"/>
                  </a:cubicBezTo>
                  <a:lnTo>
                    <a:pt x="1244660" y="16638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Полилиния 16"/>
            <p:cNvSpPr/>
            <p:nvPr/>
          </p:nvSpPr>
          <p:spPr>
            <a:xfrm rot="1952823">
              <a:off x="3670179" y="3462973"/>
              <a:ext cx="682636" cy="834822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396321 w 1288422"/>
                <a:gd name="connsiteY2" fmla="*/ 329436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92034 h 662602"/>
                <a:gd name="connsiteX1" fmla="*/ 174389 w 1298187"/>
                <a:gd name="connsiteY1" fmla="*/ 453416 h 662602"/>
                <a:gd name="connsiteX2" fmla="*/ 201152 w 1298187"/>
                <a:gd name="connsiteY2" fmla="*/ 353977 h 662602"/>
                <a:gd name="connsiteX3" fmla="*/ 1129781 w 1298187"/>
                <a:gd name="connsiteY3" fmla="*/ 209376 h 662602"/>
                <a:gd name="connsiteX4" fmla="*/ 1298187 w 1298187"/>
                <a:gd name="connsiteY4" fmla="*/ 292034 h 662602"/>
                <a:gd name="connsiteX0" fmla="*/ 1298187 w 1298187"/>
                <a:gd name="connsiteY0" fmla="*/ 82658 h 453226"/>
                <a:gd name="connsiteX1" fmla="*/ 174389 w 1298187"/>
                <a:gd name="connsiteY1" fmla="*/ 244040 h 453226"/>
                <a:gd name="connsiteX2" fmla="*/ 201152 w 1298187"/>
                <a:gd name="connsiteY2" fmla="*/ 144601 h 453226"/>
                <a:gd name="connsiteX3" fmla="*/ 1129781 w 1298187"/>
                <a:gd name="connsiteY3" fmla="*/ 0 h 453226"/>
                <a:gd name="connsiteX4" fmla="*/ 1298187 w 1298187"/>
                <a:gd name="connsiteY4" fmla="*/ 82658 h 453226"/>
                <a:gd name="connsiteX0" fmla="*/ 1298187 w 1298187"/>
                <a:gd name="connsiteY0" fmla="*/ 121398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8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356047 h 726614"/>
                <a:gd name="connsiteX1" fmla="*/ 174389 w 1298187"/>
                <a:gd name="connsiteY1" fmla="*/ 517428 h 726614"/>
                <a:gd name="connsiteX2" fmla="*/ 201152 w 1298187"/>
                <a:gd name="connsiteY2" fmla="*/ 417989 h 726614"/>
                <a:gd name="connsiteX3" fmla="*/ 1100580 w 1298187"/>
                <a:gd name="connsiteY3" fmla="*/ 0 h 726614"/>
                <a:gd name="connsiteX4" fmla="*/ 1298187 w 1298187"/>
                <a:gd name="connsiteY4" fmla="*/ 356047 h 726614"/>
                <a:gd name="connsiteX0" fmla="*/ 1128659 w 1128659"/>
                <a:gd name="connsiteY0" fmla="*/ 356047 h 938819"/>
                <a:gd name="connsiteX1" fmla="*/ 353373 w 1128659"/>
                <a:gd name="connsiteY1" fmla="*/ 729633 h 938819"/>
                <a:gd name="connsiteX2" fmla="*/ 31624 w 1128659"/>
                <a:gd name="connsiteY2" fmla="*/ 417989 h 938819"/>
                <a:gd name="connsiteX3" fmla="*/ 931052 w 1128659"/>
                <a:gd name="connsiteY3" fmla="*/ 0 h 938819"/>
                <a:gd name="connsiteX4" fmla="*/ 1128659 w 1128659"/>
                <a:gd name="connsiteY4" fmla="*/ 356047 h 938819"/>
                <a:gd name="connsiteX0" fmla="*/ 1128658 w 1128658"/>
                <a:gd name="connsiteY0" fmla="*/ 356047 h 938819"/>
                <a:gd name="connsiteX1" fmla="*/ 353372 w 1128658"/>
                <a:gd name="connsiteY1" fmla="*/ 729633 h 938819"/>
                <a:gd name="connsiteX2" fmla="*/ 31623 w 1128658"/>
                <a:gd name="connsiteY2" fmla="*/ 417989 h 938819"/>
                <a:gd name="connsiteX3" fmla="*/ 931051 w 1128658"/>
                <a:gd name="connsiteY3" fmla="*/ 0 h 938819"/>
                <a:gd name="connsiteX4" fmla="*/ 1128658 w 1128658"/>
                <a:gd name="connsiteY4" fmla="*/ 356047 h 938819"/>
                <a:gd name="connsiteX0" fmla="*/ 1128658 w 1128658"/>
                <a:gd name="connsiteY0" fmla="*/ 356047 h 768617"/>
                <a:gd name="connsiteX1" fmla="*/ 353372 w 1128658"/>
                <a:gd name="connsiteY1" fmla="*/ 729633 h 768617"/>
                <a:gd name="connsiteX2" fmla="*/ 31623 w 1128658"/>
                <a:gd name="connsiteY2" fmla="*/ 417989 h 768617"/>
                <a:gd name="connsiteX3" fmla="*/ 931051 w 1128658"/>
                <a:gd name="connsiteY3" fmla="*/ 0 h 768617"/>
                <a:gd name="connsiteX4" fmla="*/ 1128658 w 1128658"/>
                <a:gd name="connsiteY4" fmla="*/ 356047 h 768617"/>
                <a:gd name="connsiteX0" fmla="*/ 1128658 w 1128658"/>
                <a:gd name="connsiteY0" fmla="*/ 356047 h 829317"/>
                <a:gd name="connsiteX1" fmla="*/ 400586 w 1128658"/>
                <a:gd name="connsiteY1" fmla="*/ 790333 h 829317"/>
                <a:gd name="connsiteX2" fmla="*/ 31623 w 1128658"/>
                <a:gd name="connsiteY2" fmla="*/ 417989 h 829317"/>
                <a:gd name="connsiteX3" fmla="*/ 931051 w 1128658"/>
                <a:gd name="connsiteY3" fmla="*/ 0 h 829317"/>
                <a:gd name="connsiteX4" fmla="*/ 1128658 w 1128658"/>
                <a:gd name="connsiteY4" fmla="*/ 356047 h 829317"/>
                <a:gd name="connsiteX0" fmla="*/ 848781 w 848781"/>
                <a:gd name="connsiteY0" fmla="*/ 356047 h 829317"/>
                <a:gd name="connsiteX1" fmla="*/ 120709 w 848781"/>
                <a:gd name="connsiteY1" fmla="*/ 790333 h 829317"/>
                <a:gd name="connsiteX2" fmla="*/ 53042 w 848781"/>
                <a:gd name="connsiteY2" fmla="*/ 569496 h 829317"/>
                <a:gd name="connsiteX3" fmla="*/ 651174 w 848781"/>
                <a:gd name="connsiteY3" fmla="*/ 0 h 829317"/>
                <a:gd name="connsiteX4" fmla="*/ 848781 w 848781"/>
                <a:gd name="connsiteY4" fmla="*/ 356047 h 829317"/>
                <a:gd name="connsiteX0" fmla="*/ 848781 w 848781"/>
                <a:gd name="connsiteY0" fmla="*/ 356047 h 829317"/>
                <a:gd name="connsiteX1" fmla="*/ 120709 w 848781"/>
                <a:gd name="connsiteY1" fmla="*/ 790333 h 829317"/>
                <a:gd name="connsiteX2" fmla="*/ 53042 w 848781"/>
                <a:gd name="connsiteY2" fmla="*/ 569496 h 829317"/>
                <a:gd name="connsiteX3" fmla="*/ 651174 w 848781"/>
                <a:gd name="connsiteY3" fmla="*/ 0 h 829317"/>
                <a:gd name="connsiteX4" fmla="*/ 848781 w 848781"/>
                <a:gd name="connsiteY4" fmla="*/ 356047 h 829317"/>
                <a:gd name="connsiteX0" fmla="*/ 895995 w 895995"/>
                <a:gd name="connsiteY0" fmla="*/ 356047 h 768617"/>
                <a:gd name="connsiteX1" fmla="*/ 120708 w 895995"/>
                <a:gd name="connsiteY1" fmla="*/ 729633 h 768617"/>
                <a:gd name="connsiteX2" fmla="*/ 100256 w 895995"/>
                <a:gd name="connsiteY2" fmla="*/ 569496 h 768617"/>
                <a:gd name="connsiteX3" fmla="*/ 698388 w 895995"/>
                <a:gd name="connsiteY3" fmla="*/ 0 h 768617"/>
                <a:gd name="connsiteX4" fmla="*/ 895995 w 895995"/>
                <a:gd name="connsiteY4" fmla="*/ 356047 h 768617"/>
                <a:gd name="connsiteX0" fmla="*/ 935817 w 935817"/>
                <a:gd name="connsiteY0" fmla="*/ 356047 h 780416"/>
                <a:gd name="connsiteX1" fmla="*/ 160530 w 935817"/>
                <a:gd name="connsiteY1" fmla="*/ 729633 h 780416"/>
                <a:gd name="connsiteX2" fmla="*/ 140078 w 935817"/>
                <a:gd name="connsiteY2" fmla="*/ 569496 h 780416"/>
                <a:gd name="connsiteX3" fmla="*/ 738210 w 935817"/>
                <a:gd name="connsiteY3" fmla="*/ 0 h 780416"/>
                <a:gd name="connsiteX4" fmla="*/ 935817 w 935817"/>
                <a:gd name="connsiteY4" fmla="*/ 356047 h 780416"/>
                <a:gd name="connsiteX0" fmla="*/ 935817 w 935817"/>
                <a:gd name="connsiteY0" fmla="*/ 356047 h 780416"/>
                <a:gd name="connsiteX1" fmla="*/ 160530 w 935817"/>
                <a:gd name="connsiteY1" fmla="*/ 729633 h 780416"/>
                <a:gd name="connsiteX2" fmla="*/ 140078 w 935817"/>
                <a:gd name="connsiteY2" fmla="*/ 569496 h 780416"/>
                <a:gd name="connsiteX3" fmla="*/ 738210 w 935817"/>
                <a:gd name="connsiteY3" fmla="*/ 0 h 780416"/>
                <a:gd name="connsiteX4" fmla="*/ 935817 w 935817"/>
                <a:gd name="connsiteY4" fmla="*/ 356047 h 780416"/>
                <a:gd name="connsiteX0" fmla="*/ 879852 w 879852"/>
                <a:gd name="connsiteY0" fmla="*/ 182098 h 780416"/>
                <a:gd name="connsiteX1" fmla="*/ 160530 w 879852"/>
                <a:gd name="connsiteY1" fmla="*/ 729633 h 780416"/>
                <a:gd name="connsiteX2" fmla="*/ 140078 w 879852"/>
                <a:gd name="connsiteY2" fmla="*/ 569496 h 780416"/>
                <a:gd name="connsiteX3" fmla="*/ 738210 w 879852"/>
                <a:gd name="connsiteY3" fmla="*/ 0 h 780416"/>
                <a:gd name="connsiteX4" fmla="*/ 879852 w 879852"/>
                <a:gd name="connsiteY4" fmla="*/ 182098 h 780416"/>
                <a:gd name="connsiteX0" fmla="*/ 879852 w 879852"/>
                <a:gd name="connsiteY0" fmla="*/ 182098 h 780416"/>
                <a:gd name="connsiteX1" fmla="*/ 160530 w 879852"/>
                <a:gd name="connsiteY1" fmla="*/ 729633 h 780416"/>
                <a:gd name="connsiteX2" fmla="*/ 140078 w 879852"/>
                <a:gd name="connsiteY2" fmla="*/ 569496 h 780416"/>
                <a:gd name="connsiteX3" fmla="*/ 738210 w 879852"/>
                <a:gd name="connsiteY3" fmla="*/ 0 h 780416"/>
                <a:gd name="connsiteX4" fmla="*/ 879852 w 879852"/>
                <a:gd name="connsiteY4" fmla="*/ 182098 h 780416"/>
                <a:gd name="connsiteX0" fmla="*/ 879852 w 879852"/>
                <a:gd name="connsiteY0" fmla="*/ 238274 h 836592"/>
                <a:gd name="connsiteX1" fmla="*/ 160530 w 879852"/>
                <a:gd name="connsiteY1" fmla="*/ 785809 h 836592"/>
                <a:gd name="connsiteX2" fmla="*/ 140078 w 879852"/>
                <a:gd name="connsiteY2" fmla="*/ 625672 h 836592"/>
                <a:gd name="connsiteX3" fmla="*/ 664232 w 879852"/>
                <a:gd name="connsiteY3" fmla="*/ 94916 h 836592"/>
                <a:gd name="connsiteX4" fmla="*/ 738210 w 879852"/>
                <a:gd name="connsiteY4" fmla="*/ 56176 h 836592"/>
                <a:gd name="connsiteX5" fmla="*/ 879852 w 879852"/>
                <a:gd name="connsiteY5" fmla="*/ 238274 h 836592"/>
                <a:gd name="connsiteX0" fmla="*/ 879852 w 879852"/>
                <a:gd name="connsiteY0" fmla="*/ 238274 h 836592"/>
                <a:gd name="connsiteX1" fmla="*/ 160530 w 879852"/>
                <a:gd name="connsiteY1" fmla="*/ 785809 h 836592"/>
                <a:gd name="connsiteX2" fmla="*/ 140078 w 879852"/>
                <a:gd name="connsiteY2" fmla="*/ 625672 h 836592"/>
                <a:gd name="connsiteX3" fmla="*/ 664232 w 879852"/>
                <a:gd name="connsiteY3" fmla="*/ 94916 h 836592"/>
                <a:gd name="connsiteX4" fmla="*/ 738210 w 879852"/>
                <a:gd name="connsiteY4" fmla="*/ 56176 h 836592"/>
                <a:gd name="connsiteX5" fmla="*/ 879852 w 879852"/>
                <a:gd name="connsiteY5" fmla="*/ 238274 h 836592"/>
                <a:gd name="connsiteX0" fmla="*/ 832638 w 832638"/>
                <a:gd name="connsiteY0" fmla="*/ 177575 h 836592"/>
                <a:gd name="connsiteX1" fmla="*/ 160530 w 832638"/>
                <a:gd name="connsiteY1" fmla="*/ 785809 h 836592"/>
                <a:gd name="connsiteX2" fmla="*/ 140078 w 832638"/>
                <a:gd name="connsiteY2" fmla="*/ 625672 h 836592"/>
                <a:gd name="connsiteX3" fmla="*/ 664232 w 832638"/>
                <a:gd name="connsiteY3" fmla="*/ 94916 h 836592"/>
                <a:gd name="connsiteX4" fmla="*/ 738210 w 832638"/>
                <a:gd name="connsiteY4" fmla="*/ 56176 h 836592"/>
                <a:gd name="connsiteX5" fmla="*/ 832638 w 832638"/>
                <a:gd name="connsiteY5" fmla="*/ 177575 h 836592"/>
                <a:gd name="connsiteX0" fmla="*/ 832638 w 832638"/>
                <a:gd name="connsiteY0" fmla="*/ 177575 h 836592"/>
                <a:gd name="connsiteX1" fmla="*/ 160530 w 832638"/>
                <a:gd name="connsiteY1" fmla="*/ 785809 h 836592"/>
                <a:gd name="connsiteX2" fmla="*/ 140078 w 832638"/>
                <a:gd name="connsiteY2" fmla="*/ 625672 h 836592"/>
                <a:gd name="connsiteX3" fmla="*/ 664232 w 832638"/>
                <a:gd name="connsiteY3" fmla="*/ 94916 h 836592"/>
                <a:gd name="connsiteX4" fmla="*/ 738210 w 832638"/>
                <a:gd name="connsiteY4" fmla="*/ 56176 h 836592"/>
                <a:gd name="connsiteX5" fmla="*/ 832638 w 832638"/>
                <a:gd name="connsiteY5" fmla="*/ 177575 h 83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638" h="836592">
                  <a:moveTo>
                    <a:pt x="832638" y="177575"/>
                  </a:moveTo>
                  <a:cubicBezTo>
                    <a:pt x="492908" y="711289"/>
                    <a:pt x="362058" y="722951"/>
                    <a:pt x="160530" y="785809"/>
                  </a:cubicBezTo>
                  <a:cubicBezTo>
                    <a:pt x="0" y="836592"/>
                    <a:pt x="94314" y="678701"/>
                    <a:pt x="140078" y="625672"/>
                  </a:cubicBezTo>
                  <a:cubicBezTo>
                    <a:pt x="230511" y="507118"/>
                    <a:pt x="473543" y="187217"/>
                    <a:pt x="664232" y="94916"/>
                  </a:cubicBezTo>
                  <a:cubicBezTo>
                    <a:pt x="763921" y="0"/>
                    <a:pt x="708756" y="28877"/>
                    <a:pt x="738210" y="56176"/>
                  </a:cubicBezTo>
                  <a:lnTo>
                    <a:pt x="832638" y="1775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Полилиния 17"/>
            <p:cNvSpPr/>
            <p:nvPr/>
          </p:nvSpPr>
          <p:spPr>
            <a:xfrm rot="1952823">
              <a:off x="3451433" y="3362322"/>
              <a:ext cx="1063557" cy="491417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396321 w 1288422"/>
                <a:gd name="connsiteY2" fmla="*/ 329436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92034 h 662602"/>
                <a:gd name="connsiteX1" fmla="*/ 174389 w 1298187"/>
                <a:gd name="connsiteY1" fmla="*/ 453416 h 662602"/>
                <a:gd name="connsiteX2" fmla="*/ 201152 w 1298187"/>
                <a:gd name="connsiteY2" fmla="*/ 353977 h 662602"/>
                <a:gd name="connsiteX3" fmla="*/ 1129781 w 1298187"/>
                <a:gd name="connsiteY3" fmla="*/ 209376 h 662602"/>
                <a:gd name="connsiteX4" fmla="*/ 1298187 w 1298187"/>
                <a:gd name="connsiteY4" fmla="*/ 292034 h 662602"/>
                <a:gd name="connsiteX0" fmla="*/ 1298187 w 1298187"/>
                <a:gd name="connsiteY0" fmla="*/ 82658 h 453226"/>
                <a:gd name="connsiteX1" fmla="*/ 174389 w 1298187"/>
                <a:gd name="connsiteY1" fmla="*/ 244040 h 453226"/>
                <a:gd name="connsiteX2" fmla="*/ 201152 w 1298187"/>
                <a:gd name="connsiteY2" fmla="*/ 144601 h 453226"/>
                <a:gd name="connsiteX3" fmla="*/ 1129781 w 1298187"/>
                <a:gd name="connsiteY3" fmla="*/ 0 h 453226"/>
                <a:gd name="connsiteX4" fmla="*/ 1298187 w 1298187"/>
                <a:gd name="connsiteY4" fmla="*/ 82658 h 453226"/>
                <a:gd name="connsiteX0" fmla="*/ 1298187 w 1298187"/>
                <a:gd name="connsiteY0" fmla="*/ 121398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8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8187" h="491966">
                  <a:moveTo>
                    <a:pt x="1298187" y="121399"/>
                  </a:moveTo>
                  <a:cubicBezTo>
                    <a:pt x="803976" y="347960"/>
                    <a:pt x="0" y="491966"/>
                    <a:pt x="174389" y="282780"/>
                  </a:cubicBezTo>
                  <a:cubicBezTo>
                    <a:pt x="200046" y="201106"/>
                    <a:pt x="169529" y="217634"/>
                    <a:pt x="201152" y="183341"/>
                  </a:cubicBezTo>
                  <a:cubicBezTo>
                    <a:pt x="416737" y="165141"/>
                    <a:pt x="886171" y="22960"/>
                    <a:pt x="1203758" y="0"/>
                  </a:cubicBezTo>
                  <a:lnTo>
                    <a:pt x="1298187" y="12139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Полилиния 18"/>
            <p:cNvSpPr/>
            <p:nvPr/>
          </p:nvSpPr>
          <p:spPr>
            <a:xfrm rot="1952823">
              <a:off x="3904010" y="3764931"/>
              <a:ext cx="509148" cy="817058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517" h="820083">
                  <a:moveTo>
                    <a:pt x="550917" y="82660"/>
                  </a:moveTo>
                  <a:cubicBezTo>
                    <a:pt x="620517" y="225654"/>
                    <a:pt x="271932" y="604296"/>
                    <a:pt x="168408" y="795511"/>
                  </a:cubicBezTo>
                  <a:cubicBezTo>
                    <a:pt x="51316" y="748847"/>
                    <a:pt x="77898" y="820083"/>
                    <a:pt x="0" y="712853"/>
                  </a:cubicBezTo>
                  <a:cubicBezTo>
                    <a:pt x="4906" y="526646"/>
                    <a:pt x="303110" y="105541"/>
                    <a:pt x="382513" y="0"/>
                  </a:cubicBezTo>
                  <a:lnTo>
                    <a:pt x="550917" y="8266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Полилиния 19"/>
            <p:cNvSpPr/>
            <p:nvPr/>
          </p:nvSpPr>
          <p:spPr>
            <a:xfrm rot="1952823">
              <a:off x="3968124" y="3824138"/>
              <a:ext cx="512921" cy="935472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828" h="932648">
                  <a:moveTo>
                    <a:pt x="557228" y="0"/>
                  </a:moveTo>
                  <a:cubicBezTo>
                    <a:pt x="626828" y="142994"/>
                    <a:pt x="298694" y="681775"/>
                    <a:pt x="195170" y="872990"/>
                  </a:cubicBezTo>
                  <a:cubicBezTo>
                    <a:pt x="140971" y="932648"/>
                    <a:pt x="181426" y="835707"/>
                    <a:pt x="0" y="889772"/>
                  </a:cubicBezTo>
                  <a:cubicBezTo>
                    <a:pt x="65283" y="656766"/>
                    <a:pt x="329872" y="183021"/>
                    <a:pt x="409275" y="77480"/>
                  </a:cubicBezTo>
                  <a:lnTo>
                    <a:pt x="55722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Полилиния 20"/>
            <p:cNvSpPr/>
            <p:nvPr/>
          </p:nvSpPr>
          <p:spPr>
            <a:xfrm rot="1952823">
              <a:off x="4183100" y="3948471"/>
              <a:ext cx="463891" cy="1000602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432160 w 501760"/>
                <a:gd name="connsiteY0" fmla="*/ 0 h 959592"/>
                <a:gd name="connsiteX1" fmla="*/ 70102 w 501760"/>
                <a:gd name="connsiteY1" fmla="*/ 872990 h 959592"/>
                <a:gd name="connsiteX2" fmla="*/ 0 w 501760"/>
                <a:gd name="connsiteY2" fmla="*/ 959592 h 959592"/>
                <a:gd name="connsiteX3" fmla="*/ 284207 w 501760"/>
                <a:gd name="connsiteY3" fmla="*/ 77480 h 959592"/>
                <a:gd name="connsiteX4" fmla="*/ 432160 w 501760"/>
                <a:gd name="connsiteY4" fmla="*/ 0 h 959592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1002470"/>
                <a:gd name="connsiteX1" fmla="*/ 195169 w 501760"/>
                <a:gd name="connsiteY1" fmla="*/ 942812 h 1002470"/>
                <a:gd name="connsiteX2" fmla="*/ 0 w 501760"/>
                <a:gd name="connsiteY2" fmla="*/ 959592 h 1002470"/>
                <a:gd name="connsiteX3" fmla="*/ 284207 w 501760"/>
                <a:gd name="connsiteY3" fmla="*/ 77480 h 1002470"/>
                <a:gd name="connsiteX4" fmla="*/ 432160 w 501760"/>
                <a:gd name="connsiteY4" fmla="*/ 0 h 1002470"/>
                <a:gd name="connsiteX0" fmla="*/ 464241 w 533841"/>
                <a:gd name="connsiteY0" fmla="*/ 0 h 1002470"/>
                <a:gd name="connsiteX1" fmla="*/ 227250 w 533841"/>
                <a:gd name="connsiteY1" fmla="*/ 942812 h 1002470"/>
                <a:gd name="connsiteX2" fmla="*/ 32081 w 533841"/>
                <a:gd name="connsiteY2" fmla="*/ 959592 h 1002470"/>
                <a:gd name="connsiteX3" fmla="*/ 316288 w 533841"/>
                <a:gd name="connsiteY3" fmla="*/ 77480 h 1002470"/>
                <a:gd name="connsiteX4" fmla="*/ 464241 w 533841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77" h="1002470">
                  <a:moveTo>
                    <a:pt x="464241" y="0"/>
                  </a:moveTo>
                  <a:cubicBezTo>
                    <a:pt x="562277" y="360356"/>
                    <a:pt x="399830" y="656764"/>
                    <a:pt x="227250" y="942812"/>
                  </a:cubicBezTo>
                  <a:cubicBezTo>
                    <a:pt x="173051" y="1002470"/>
                    <a:pt x="213507" y="905527"/>
                    <a:pt x="32081" y="959592"/>
                  </a:cubicBezTo>
                  <a:cubicBezTo>
                    <a:pt x="0" y="703348"/>
                    <a:pt x="236885" y="183021"/>
                    <a:pt x="316288" y="77480"/>
                  </a:cubicBezTo>
                  <a:lnTo>
                    <a:pt x="46424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7" name="Полилиния 21"/>
            <p:cNvSpPr/>
            <p:nvPr/>
          </p:nvSpPr>
          <p:spPr>
            <a:xfrm rot="1952823">
              <a:off x="4492361" y="4120173"/>
              <a:ext cx="524234" cy="899948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432160 w 501760"/>
                <a:gd name="connsiteY0" fmla="*/ 0 h 959592"/>
                <a:gd name="connsiteX1" fmla="*/ 70102 w 501760"/>
                <a:gd name="connsiteY1" fmla="*/ 872990 h 959592"/>
                <a:gd name="connsiteX2" fmla="*/ 0 w 501760"/>
                <a:gd name="connsiteY2" fmla="*/ 959592 h 959592"/>
                <a:gd name="connsiteX3" fmla="*/ 284207 w 501760"/>
                <a:gd name="connsiteY3" fmla="*/ 77480 h 959592"/>
                <a:gd name="connsiteX4" fmla="*/ 432160 w 501760"/>
                <a:gd name="connsiteY4" fmla="*/ 0 h 959592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1002470"/>
                <a:gd name="connsiteX1" fmla="*/ 195169 w 501760"/>
                <a:gd name="connsiteY1" fmla="*/ 942812 h 1002470"/>
                <a:gd name="connsiteX2" fmla="*/ 0 w 501760"/>
                <a:gd name="connsiteY2" fmla="*/ 959592 h 1002470"/>
                <a:gd name="connsiteX3" fmla="*/ 284207 w 501760"/>
                <a:gd name="connsiteY3" fmla="*/ 77480 h 1002470"/>
                <a:gd name="connsiteX4" fmla="*/ 432160 w 501760"/>
                <a:gd name="connsiteY4" fmla="*/ 0 h 1002470"/>
                <a:gd name="connsiteX0" fmla="*/ 464241 w 533841"/>
                <a:gd name="connsiteY0" fmla="*/ 0 h 1002470"/>
                <a:gd name="connsiteX1" fmla="*/ 227250 w 533841"/>
                <a:gd name="connsiteY1" fmla="*/ 942812 h 1002470"/>
                <a:gd name="connsiteX2" fmla="*/ 32081 w 533841"/>
                <a:gd name="connsiteY2" fmla="*/ 959592 h 1002470"/>
                <a:gd name="connsiteX3" fmla="*/ 316288 w 533841"/>
                <a:gd name="connsiteY3" fmla="*/ 77480 h 1002470"/>
                <a:gd name="connsiteX4" fmla="*/ 464241 w 533841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84963 w 562277"/>
                <a:gd name="connsiteY3" fmla="*/ 40932 h 1002470"/>
                <a:gd name="connsiteX4" fmla="*/ 464241 w 562277"/>
                <a:gd name="connsiteY4" fmla="*/ 0 h 1002470"/>
                <a:gd name="connsiteX0" fmla="*/ 232918 w 399831"/>
                <a:gd name="connsiteY0" fmla="*/ 0 h 1039018"/>
                <a:gd name="connsiteX1" fmla="*/ 227250 w 399831"/>
                <a:gd name="connsiteY1" fmla="*/ 979360 h 1039018"/>
                <a:gd name="connsiteX2" fmla="*/ 32081 w 399831"/>
                <a:gd name="connsiteY2" fmla="*/ 996140 h 1039018"/>
                <a:gd name="connsiteX3" fmla="*/ 84963 w 399831"/>
                <a:gd name="connsiteY3" fmla="*/ 77480 h 1039018"/>
                <a:gd name="connsiteX4" fmla="*/ 232918 w 399831"/>
                <a:gd name="connsiteY4" fmla="*/ 0 h 1039018"/>
                <a:gd name="connsiteX0" fmla="*/ 227358 w 394270"/>
                <a:gd name="connsiteY0" fmla="*/ 0 h 1039018"/>
                <a:gd name="connsiteX1" fmla="*/ 221690 w 394270"/>
                <a:gd name="connsiteY1" fmla="*/ 979360 h 1039018"/>
                <a:gd name="connsiteX2" fmla="*/ 161208 w 394270"/>
                <a:gd name="connsiteY2" fmla="*/ 718031 h 1039018"/>
                <a:gd name="connsiteX3" fmla="*/ 79403 w 394270"/>
                <a:gd name="connsiteY3" fmla="*/ 77480 h 1039018"/>
                <a:gd name="connsiteX4" fmla="*/ 227358 w 394270"/>
                <a:gd name="connsiteY4" fmla="*/ 0 h 1039018"/>
                <a:gd name="connsiteX0" fmla="*/ 227358 w 394270"/>
                <a:gd name="connsiteY0" fmla="*/ 0 h 1039018"/>
                <a:gd name="connsiteX1" fmla="*/ 221690 w 394270"/>
                <a:gd name="connsiteY1" fmla="*/ 979360 h 1039018"/>
                <a:gd name="connsiteX2" fmla="*/ 161208 w 394270"/>
                <a:gd name="connsiteY2" fmla="*/ 718031 h 1039018"/>
                <a:gd name="connsiteX3" fmla="*/ 79403 w 394270"/>
                <a:gd name="connsiteY3" fmla="*/ 77480 h 1039018"/>
                <a:gd name="connsiteX4" fmla="*/ 227358 w 394270"/>
                <a:gd name="connsiteY4" fmla="*/ 0 h 1039018"/>
                <a:gd name="connsiteX0" fmla="*/ 227358 w 549407"/>
                <a:gd name="connsiteY0" fmla="*/ 0 h 921047"/>
                <a:gd name="connsiteX1" fmla="*/ 376827 w 549407"/>
                <a:gd name="connsiteY1" fmla="*/ 861389 h 921047"/>
                <a:gd name="connsiteX2" fmla="*/ 161208 w 549407"/>
                <a:gd name="connsiteY2" fmla="*/ 718031 h 921047"/>
                <a:gd name="connsiteX3" fmla="*/ 79403 w 549407"/>
                <a:gd name="connsiteY3" fmla="*/ 77480 h 921047"/>
                <a:gd name="connsiteX4" fmla="*/ 227358 w 549407"/>
                <a:gd name="connsiteY4" fmla="*/ 0 h 921047"/>
                <a:gd name="connsiteX0" fmla="*/ 227358 w 566329"/>
                <a:gd name="connsiteY0" fmla="*/ 0 h 921047"/>
                <a:gd name="connsiteX1" fmla="*/ 376827 w 566329"/>
                <a:gd name="connsiteY1" fmla="*/ 861389 h 921047"/>
                <a:gd name="connsiteX2" fmla="*/ 161208 w 566329"/>
                <a:gd name="connsiteY2" fmla="*/ 718031 h 921047"/>
                <a:gd name="connsiteX3" fmla="*/ 79403 w 566329"/>
                <a:gd name="connsiteY3" fmla="*/ 77480 h 921047"/>
                <a:gd name="connsiteX4" fmla="*/ 227358 w 566329"/>
                <a:gd name="connsiteY4" fmla="*/ 0 h 921047"/>
                <a:gd name="connsiteX0" fmla="*/ 227358 w 593094"/>
                <a:gd name="connsiteY0" fmla="*/ 0 h 821609"/>
                <a:gd name="connsiteX1" fmla="*/ 403591 w 593094"/>
                <a:gd name="connsiteY1" fmla="*/ 761951 h 821609"/>
                <a:gd name="connsiteX2" fmla="*/ 161208 w 593094"/>
                <a:gd name="connsiteY2" fmla="*/ 718031 h 821609"/>
                <a:gd name="connsiteX3" fmla="*/ 79403 w 593094"/>
                <a:gd name="connsiteY3" fmla="*/ 77480 h 821609"/>
                <a:gd name="connsiteX4" fmla="*/ 227358 w 593094"/>
                <a:gd name="connsiteY4" fmla="*/ 0 h 821609"/>
                <a:gd name="connsiteX0" fmla="*/ 227358 w 593094"/>
                <a:gd name="connsiteY0" fmla="*/ 0 h 900707"/>
                <a:gd name="connsiteX1" fmla="*/ 403591 w 593094"/>
                <a:gd name="connsiteY1" fmla="*/ 761951 h 900707"/>
                <a:gd name="connsiteX2" fmla="*/ 161208 w 593094"/>
                <a:gd name="connsiteY2" fmla="*/ 718031 h 900707"/>
                <a:gd name="connsiteX3" fmla="*/ 79403 w 593094"/>
                <a:gd name="connsiteY3" fmla="*/ 77480 h 900707"/>
                <a:gd name="connsiteX4" fmla="*/ 227358 w 593094"/>
                <a:gd name="connsiteY4" fmla="*/ 0 h 900707"/>
                <a:gd name="connsiteX0" fmla="*/ 227358 w 638981"/>
                <a:gd name="connsiteY0" fmla="*/ 0 h 900707"/>
                <a:gd name="connsiteX1" fmla="*/ 403591 w 638981"/>
                <a:gd name="connsiteY1" fmla="*/ 761951 h 900707"/>
                <a:gd name="connsiteX2" fmla="*/ 161208 w 638981"/>
                <a:gd name="connsiteY2" fmla="*/ 718031 h 900707"/>
                <a:gd name="connsiteX3" fmla="*/ 79403 w 638981"/>
                <a:gd name="connsiteY3" fmla="*/ 77480 h 900707"/>
                <a:gd name="connsiteX4" fmla="*/ 227358 w 638981"/>
                <a:gd name="connsiteY4" fmla="*/ 0 h 900707"/>
                <a:gd name="connsiteX0" fmla="*/ 227358 w 638981"/>
                <a:gd name="connsiteY0" fmla="*/ 0 h 900707"/>
                <a:gd name="connsiteX1" fmla="*/ 403591 w 638981"/>
                <a:gd name="connsiteY1" fmla="*/ 761951 h 900707"/>
                <a:gd name="connsiteX2" fmla="*/ 161208 w 638981"/>
                <a:gd name="connsiteY2" fmla="*/ 718031 h 900707"/>
                <a:gd name="connsiteX3" fmla="*/ 79403 w 638981"/>
                <a:gd name="connsiteY3" fmla="*/ 77480 h 900707"/>
                <a:gd name="connsiteX4" fmla="*/ 227358 w 638981"/>
                <a:gd name="connsiteY4" fmla="*/ 0 h 90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981" h="900707">
                  <a:moveTo>
                    <a:pt x="227358" y="0"/>
                  </a:moveTo>
                  <a:cubicBezTo>
                    <a:pt x="260989" y="370064"/>
                    <a:pt x="638981" y="865886"/>
                    <a:pt x="403591" y="761951"/>
                  </a:cubicBezTo>
                  <a:cubicBezTo>
                    <a:pt x="264976" y="900707"/>
                    <a:pt x="342634" y="663966"/>
                    <a:pt x="161208" y="718031"/>
                  </a:cubicBezTo>
                  <a:cubicBezTo>
                    <a:pt x="39276" y="456644"/>
                    <a:pt x="0" y="183021"/>
                    <a:pt x="79403" y="77480"/>
                  </a:cubicBezTo>
                  <a:lnTo>
                    <a:pt x="22735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" name="Полилиния 22"/>
            <p:cNvSpPr/>
            <p:nvPr/>
          </p:nvSpPr>
          <p:spPr>
            <a:xfrm rot="1952823">
              <a:off x="5284371" y="2693280"/>
              <a:ext cx="279089" cy="899948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219571 w 779438"/>
                <a:gd name="connsiteY0" fmla="*/ 794248 h 815268"/>
                <a:gd name="connsiteX1" fmla="*/ 210087 w 779438"/>
                <a:gd name="connsiteY1" fmla="*/ 0 h 815268"/>
                <a:gd name="connsiteX2" fmla="*/ 779438 w 779438"/>
                <a:gd name="connsiteY2" fmla="*/ 163114 h 815268"/>
                <a:gd name="connsiteX3" fmla="*/ 349713 w 779438"/>
                <a:gd name="connsiteY3" fmla="*/ 815268 h 815268"/>
                <a:gd name="connsiteX4" fmla="*/ 219571 w 779438"/>
                <a:gd name="connsiteY4" fmla="*/ 794248 h 815268"/>
                <a:gd name="connsiteX0" fmla="*/ 191150 w 779437"/>
                <a:gd name="connsiteY0" fmla="*/ 778731 h 815268"/>
                <a:gd name="connsiteX1" fmla="*/ 210086 w 779437"/>
                <a:gd name="connsiteY1" fmla="*/ 0 h 815268"/>
                <a:gd name="connsiteX2" fmla="*/ 779437 w 779437"/>
                <a:gd name="connsiteY2" fmla="*/ 163114 h 815268"/>
                <a:gd name="connsiteX3" fmla="*/ 349712 w 779437"/>
                <a:gd name="connsiteY3" fmla="*/ 815268 h 815268"/>
                <a:gd name="connsiteX4" fmla="*/ 191150 w 779437"/>
                <a:gd name="connsiteY4" fmla="*/ 778731 h 815268"/>
                <a:gd name="connsiteX0" fmla="*/ 191150 w 779437"/>
                <a:gd name="connsiteY0" fmla="*/ 778731 h 815268"/>
                <a:gd name="connsiteX1" fmla="*/ 210086 w 779437"/>
                <a:gd name="connsiteY1" fmla="*/ 0 h 815268"/>
                <a:gd name="connsiteX2" fmla="*/ 779437 w 779437"/>
                <a:gd name="connsiteY2" fmla="*/ 163114 h 815268"/>
                <a:gd name="connsiteX3" fmla="*/ 349712 w 779437"/>
                <a:gd name="connsiteY3" fmla="*/ 815268 h 815268"/>
                <a:gd name="connsiteX4" fmla="*/ 191150 w 779437"/>
                <a:gd name="connsiteY4" fmla="*/ 778731 h 815268"/>
                <a:gd name="connsiteX0" fmla="*/ -1 w 588286"/>
                <a:gd name="connsiteY0" fmla="*/ 778731 h 815268"/>
                <a:gd name="connsiteX1" fmla="*/ 18935 w 588286"/>
                <a:gd name="connsiteY1" fmla="*/ 0 h 815268"/>
                <a:gd name="connsiteX2" fmla="*/ 588286 w 588286"/>
                <a:gd name="connsiteY2" fmla="*/ 163114 h 815268"/>
                <a:gd name="connsiteX3" fmla="*/ 158561 w 588286"/>
                <a:gd name="connsiteY3" fmla="*/ 815268 h 815268"/>
                <a:gd name="connsiteX4" fmla="*/ -1 w 588286"/>
                <a:gd name="connsiteY4" fmla="*/ 778731 h 815268"/>
                <a:gd name="connsiteX0" fmla="*/ 0 w 335685"/>
                <a:gd name="connsiteY0" fmla="*/ 880367 h 916904"/>
                <a:gd name="connsiteX1" fmla="*/ 18936 w 335685"/>
                <a:gd name="connsiteY1" fmla="*/ 101636 h 916904"/>
                <a:gd name="connsiteX2" fmla="*/ 288083 w 335685"/>
                <a:gd name="connsiteY2" fmla="*/ 46116 h 916904"/>
                <a:gd name="connsiteX3" fmla="*/ 158562 w 335685"/>
                <a:gd name="connsiteY3" fmla="*/ 916904 h 916904"/>
                <a:gd name="connsiteX4" fmla="*/ 0 w 335685"/>
                <a:gd name="connsiteY4" fmla="*/ 880367 h 916904"/>
                <a:gd name="connsiteX0" fmla="*/ 0 w 335684"/>
                <a:gd name="connsiteY0" fmla="*/ 880367 h 916904"/>
                <a:gd name="connsiteX1" fmla="*/ 18936 w 335684"/>
                <a:gd name="connsiteY1" fmla="*/ 101636 h 916904"/>
                <a:gd name="connsiteX2" fmla="*/ 288083 w 335684"/>
                <a:gd name="connsiteY2" fmla="*/ 46116 h 916904"/>
                <a:gd name="connsiteX3" fmla="*/ 158562 w 335684"/>
                <a:gd name="connsiteY3" fmla="*/ 916904 h 916904"/>
                <a:gd name="connsiteX4" fmla="*/ 0 w 335684"/>
                <a:gd name="connsiteY4" fmla="*/ 880367 h 916904"/>
                <a:gd name="connsiteX0" fmla="*/ 0 w 335684"/>
                <a:gd name="connsiteY0" fmla="*/ 880367 h 916904"/>
                <a:gd name="connsiteX1" fmla="*/ 18936 w 335684"/>
                <a:gd name="connsiteY1" fmla="*/ 101636 h 916904"/>
                <a:gd name="connsiteX2" fmla="*/ 288083 w 335684"/>
                <a:gd name="connsiteY2" fmla="*/ 46116 h 916904"/>
                <a:gd name="connsiteX3" fmla="*/ 158562 w 335684"/>
                <a:gd name="connsiteY3" fmla="*/ 916904 h 916904"/>
                <a:gd name="connsiteX4" fmla="*/ 0 w 335684"/>
                <a:gd name="connsiteY4" fmla="*/ 880367 h 916904"/>
                <a:gd name="connsiteX0" fmla="*/ 0 w 298312"/>
                <a:gd name="connsiteY0" fmla="*/ 880367 h 902327"/>
                <a:gd name="connsiteX1" fmla="*/ 18936 w 298312"/>
                <a:gd name="connsiteY1" fmla="*/ 101636 h 902327"/>
                <a:gd name="connsiteX2" fmla="*/ 288083 w 298312"/>
                <a:gd name="connsiteY2" fmla="*/ 46116 h 902327"/>
                <a:gd name="connsiteX3" fmla="*/ 121190 w 298312"/>
                <a:gd name="connsiteY3" fmla="*/ 902327 h 902327"/>
                <a:gd name="connsiteX4" fmla="*/ 0 w 298312"/>
                <a:gd name="connsiteY4" fmla="*/ 880367 h 902327"/>
                <a:gd name="connsiteX0" fmla="*/ 0 w 288083"/>
                <a:gd name="connsiteY0" fmla="*/ 880367 h 902327"/>
                <a:gd name="connsiteX1" fmla="*/ 18936 w 288083"/>
                <a:gd name="connsiteY1" fmla="*/ 101636 h 902327"/>
                <a:gd name="connsiteX2" fmla="*/ 288083 w 288083"/>
                <a:gd name="connsiteY2" fmla="*/ 46116 h 902327"/>
                <a:gd name="connsiteX3" fmla="*/ 121190 w 288083"/>
                <a:gd name="connsiteY3" fmla="*/ 902327 h 902327"/>
                <a:gd name="connsiteX4" fmla="*/ 0 w 288083"/>
                <a:gd name="connsiteY4" fmla="*/ 880367 h 902327"/>
                <a:gd name="connsiteX0" fmla="*/ 0 w 338998"/>
                <a:gd name="connsiteY0" fmla="*/ 880367 h 902327"/>
                <a:gd name="connsiteX1" fmla="*/ 18936 w 338998"/>
                <a:gd name="connsiteY1" fmla="*/ 101636 h 902327"/>
                <a:gd name="connsiteX2" fmla="*/ 288083 w 338998"/>
                <a:gd name="connsiteY2" fmla="*/ 46116 h 902327"/>
                <a:gd name="connsiteX3" fmla="*/ 121190 w 338998"/>
                <a:gd name="connsiteY3" fmla="*/ 902327 h 902327"/>
                <a:gd name="connsiteX4" fmla="*/ 0 w 338998"/>
                <a:gd name="connsiteY4" fmla="*/ 880367 h 90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998" h="902327">
                  <a:moveTo>
                    <a:pt x="0" y="880367"/>
                  </a:moveTo>
                  <a:cubicBezTo>
                    <a:pt x="1326" y="644951"/>
                    <a:pt x="38162" y="354663"/>
                    <a:pt x="18936" y="101636"/>
                  </a:cubicBezTo>
                  <a:cubicBezTo>
                    <a:pt x="90691" y="50949"/>
                    <a:pt x="131793" y="0"/>
                    <a:pt x="288083" y="46116"/>
                  </a:cubicBezTo>
                  <a:cubicBezTo>
                    <a:pt x="241639" y="311130"/>
                    <a:pt x="338998" y="446722"/>
                    <a:pt x="121190" y="902327"/>
                  </a:cubicBezTo>
                  <a:lnTo>
                    <a:pt x="0" y="88036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Полилиния 23"/>
            <p:cNvSpPr/>
            <p:nvPr/>
          </p:nvSpPr>
          <p:spPr>
            <a:xfrm rot="1952823">
              <a:off x="5291914" y="2959714"/>
              <a:ext cx="460120" cy="734168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867" h="734812">
                  <a:moveTo>
                    <a:pt x="0" y="713792"/>
                  </a:moveTo>
                  <a:cubicBezTo>
                    <a:pt x="130487" y="475861"/>
                    <a:pt x="181375" y="243564"/>
                    <a:pt x="391461" y="0"/>
                  </a:cubicBezTo>
                  <a:cubicBezTo>
                    <a:pt x="523327" y="62103"/>
                    <a:pt x="403577" y="36542"/>
                    <a:pt x="559867" y="82658"/>
                  </a:cubicBezTo>
                  <a:cubicBezTo>
                    <a:pt x="466039" y="300188"/>
                    <a:pt x="307264" y="582269"/>
                    <a:pt x="130142" y="734812"/>
                  </a:cubicBezTo>
                  <a:lnTo>
                    <a:pt x="0" y="7137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Полилиния 24"/>
            <p:cNvSpPr/>
            <p:nvPr/>
          </p:nvSpPr>
          <p:spPr>
            <a:xfrm rot="1952823">
              <a:off x="5020368" y="4149775"/>
              <a:ext cx="954183" cy="396689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702" h="398805">
                  <a:moveTo>
                    <a:pt x="26765" y="0"/>
                  </a:moveTo>
                  <a:lnTo>
                    <a:pt x="343124" y="5179"/>
                  </a:lnTo>
                  <a:cubicBezTo>
                    <a:pt x="795928" y="39637"/>
                    <a:pt x="1164702" y="128756"/>
                    <a:pt x="1164700" y="258333"/>
                  </a:cubicBezTo>
                  <a:cubicBezTo>
                    <a:pt x="1082209" y="363400"/>
                    <a:pt x="1116990" y="303902"/>
                    <a:pt x="1137937" y="357772"/>
                  </a:cubicBezTo>
                  <a:cubicBezTo>
                    <a:pt x="935763" y="398805"/>
                    <a:pt x="168344" y="130080"/>
                    <a:pt x="0" y="99439"/>
                  </a:cubicBezTo>
                  <a:lnTo>
                    <a:pt x="26765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Полилиния 25"/>
            <p:cNvSpPr/>
            <p:nvPr/>
          </p:nvSpPr>
          <p:spPr>
            <a:xfrm rot="1952823">
              <a:off x="4805392" y="4203063"/>
              <a:ext cx="727896" cy="728245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240" h="729896">
                  <a:moveTo>
                    <a:pt x="26763" y="0"/>
                  </a:moveTo>
                  <a:cubicBezTo>
                    <a:pt x="139033" y="55105"/>
                    <a:pt x="178706" y="42176"/>
                    <a:pt x="437551" y="126577"/>
                  </a:cubicBezTo>
                  <a:cubicBezTo>
                    <a:pt x="761360" y="340762"/>
                    <a:pt x="735916" y="440187"/>
                    <a:pt x="889240" y="573430"/>
                  </a:cubicBezTo>
                  <a:cubicBezTo>
                    <a:pt x="806749" y="678497"/>
                    <a:pt x="794317" y="558300"/>
                    <a:pt x="815264" y="612170"/>
                  </a:cubicBezTo>
                  <a:cubicBezTo>
                    <a:pt x="511500" y="729896"/>
                    <a:pt x="121759" y="190393"/>
                    <a:pt x="0" y="99438"/>
                  </a:cubicBezTo>
                  <a:lnTo>
                    <a:pt x="26763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" name="Полилиния 26"/>
            <p:cNvSpPr/>
            <p:nvPr/>
          </p:nvSpPr>
          <p:spPr>
            <a:xfrm rot="1952823">
              <a:off x="4213272" y="3995837"/>
              <a:ext cx="411090" cy="686802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34341 w 603941"/>
                <a:gd name="connsiteY0" fmla="*/ 69820 h 855168"/>
                <a:gd name="connsiteX1" fmla="*/ 195170 w 603941"/>
                <a:gd name="connsiteY1" fmla="*/ 795510 h 855168"/>
                <a:gd name="connsiteX2" fmla="*/ 0 w 603941"/>
                <a:gd name="connsiteY2" fmla="*/ 812292 h 855168"/>
                <a:gd name="connsiteX3" fmla="*/ 409275 w 603941"/>
                <a:gd name="connsiteY3" fmla="*/ 0 h 855168"/>
                <a:gd name="connsiteX4" fmla="*/ 534341 w 603941"/>
                <a:gd name="connsiteY4" fmla="*/ 69820 h 855168"/>
                <a:gd name="connsiteX0" fmla="*/ 534341 w 603941"/>
                <a:gd name="connsiteY0" fmla="*/ 21960 h 807308"/>
                <a:gd name="connsiteX1" fmla="*/ 195170 w 603941"/>
                <a:gd name="connsiteY1" fmla="*/ 747650 h 807308"/>
                <a:gd name="connsiteX2" fmla="*/ 0 w 603941"/>
                <a:gd name="connsiteY2" fmla="*/ 764432 h 807308"/>
                <a:gd name="connsiteX3" fmla="*/ 413149 w 603941"/>
                <a:gd name="connsiteY3" fmla="*/ 0 h 807308"/>
                <a:gd name="connsiteX4" fmla="*/ 534341 w 603941"/>
                <a:gd name="connsiteY4" fmla="*/ 21960 h 807308"/>
                <a:gd name="connsiteX0" fmla="*/ 534341 w 603941"/>
                <a:gd name="connsiteY0" fmla="*/ 21960 h 764432"/>
                <a:gd name="connsiteX1" fmla="*/ 400525 w 603941"/>
                <a:gd name="connsiteY1" fmla="*/ 519154 h 764432"/>
                <a:gd name="connsiteX2" fmla="*/ 0 w 603941"/>
                <a:gd name="connsiteY2" fmla="*/ 764432 h 764432"/>
                <a:gd name="connsiteX3" fmla="*/ 413149 w 603941"/>
                <a:gd name="connsiteY3" fmla="*/ 0 h 764432"/>
                <a:gd name="connsiteX4" fmla="*/ 534341 w 603941"/>
                <a:gd name="connsiteY4" fmla="*/ 21960 h 764432"/>
                <a:gd name="connsiteX0" fmla="*/ 429724 w 499324"/>
                <a:gd name="connsiteY0" fmla="*/ 21960 h 674112"/>
                <a:gd name="connsiteX1" fmla="*/ 295908 w 499324"/>
                <a:gd name="connsiteY1" fmla="*/ 519154 h 674112"/>
                <a:gd name="connsiteX2" fmla="*/ -1 w 499324"/>
                <a:gd name="connsiteY2" fmla="*/ 674112 h 674112"/>
                <a:gd name="connsiteX3" fmla="*/ 308532 w 499324"/>
                <a:gd name="connsiteY3" fmla="*/ 0 h 674112"/>
                <a:gd name="connsiteX4" fmla="*/ 429724 w 499324"/>
                <a:gd name="connsiteY4" fmla="*/ 21960 h 674112"/>
                <a:gd name="connsiteX0" fmla="*/ 429725 w 499325"/>
                <a:gd name="connsiteY0" fmla="*/ 21960 h 684326"/>
                <a:gd name="connsiteX1" fmla="*/ 295909 w 499325"/>
                <a:gd name="connsiteY1" fmla="*/ 519154 h 684326"/>
                <a:gd name="connsiteX2" fmla="*/ 0 w 499325"/>
                <a:gd name="connsiteY2" fmla="*/ 674112 h 684326"/>
                <a:gd name="connsiteX3" fmla="*/ 308533 w 499325"/>
                <a:gd name="connsiteY3" fmla="*/ 0 h 684326"/>
                <a:gd name="connsiteX4" fmla="*/ 429725 w 499325"/>
                <a:gd name="connsiteY4" fmla="*/ 21960 h 68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325" h="684326">
                  <a:moveTo>
                    <a:pt x="429725" y="21960"/>
                  </a:moveTo>
                  <a:cubicBezTo>
                    <a:pt x="499325" y="164954"/>
                    <a:pt x="399433" y="327939"/>
                    <a:pt x="295909" y="519154"/>
                  </a:cubicBezTo>
                  <a:cubicBezTo>
                    <a:pt x="241710" y="578812"/>
                    <a:pt x="133872" y="684326"/>
                    <a:pt x="0" y="674112"/>
                  </a:cubicBezTo>
                  <a:cubicBezTo>
                    <a:pt x="65283" y="441106"/>
                    <a:pt x="229130" y="105541"/>
                    <a:pt x="308533" y="0"/>
                  </a:cubicBezTo>
                  <a:lnTo>
                    <a:pt x="429725" y="21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" name="Овал 27"/>
            <p:cNvSpPr/>
            <p:nvPr/>
          </p:nvSpPr>
          <p:spPr>
            <a:xfrm>
              <a:off x="4355976" y="3356992"/>
              <a:ext cx="1008111" cy="864096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1"/>
              </a:solidFill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95" name="Группа 50"/>
          <p:cNvGrpSpPr>
            <a:grpSpLocks/>
          </p:cNvGrpSpPr>
          <p:nvPr/>
        </p:nvGrpSpPr>
        <p:grpSpPr bwMode="auto">
          <a:xfrm>
            <a:off x="5865009" y="3417058"/>
            <a:ext cx="1041400" cy="895986"/>
            <a:chOff x="3451433" y="2533423"/>
            <a:chExt cx="2564605" cy="2516300"/>
          </a:xfrm>
        </p:grpSpPr>
        <p:sp>
          <p:nvSpPr>
            <p:cNvPr id="96" name="Полилиния 95"/>
            <p:cNvSpPr/>
            <p:nvPr/>
          </p:nvSpPr>
          <p:spPr>
            <a:xfrm rot="1952823">
              <a:off x="5203391" y="3930720"/>
              <a:ext cx="817078" cy="256984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6294" h="253604">
                  <a:moveTo>
                    <a:pt x="0" y="72301"/>
                  </a:moveTo>
                  <a:lnTo>
                    <a:pt x="464313" y="0"/>
                  </a:lnTo>
                  <a:cubicBezTo>
                    <a:pt x="917117" y="34458"/>
                    <a:pt x="996294" y="18960"/>
                    <a:pt x="996292" y="148537"/>
                  </a:cubicBezTo>
                  <a:cubicBezTo>
                    <a:pt x="913801" y="253604"/>
                    <a:pt x="901367" y="133406"/>
                    <a:pt x="922314" y="187276"/>
                  </a:cubicBezTo>
                  <a:cubicBezTo>
                    <a:pt x="737776" y="204184"/>
                    <a:pt x="300070" y="221992"/>
                    <a:pt x="20450" y="232439"/>
                  </a:cubicBezTo>
                  <a:lnTo>
                    <a:pt x="0" y="7230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7" name="Полилиния 96"/>
            <p:cNvSpPr/>
            <p:nvPr/>
          </p:nvSpPr>
          <p:spPr>
            <a:xfrm rot="1952823">
              <a:off x="5271439" y="3296571"/>
              <a:ext cx="711522" cy="62640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9692" h="630194">
                  <a:moveTo>
                    <a:pt x="0" y="508795"/>
                  </a:moveTo>
                  <a:lnTo>
                    <a:pt x="645345" y="0"/>
                  </a:lnTo>
                  <a:cubicBezTo>
                    <a:pt x="857346" y="5985"/>
                    <a:pt x="869691" y="17805"/>
                    <a:pt x="860964" y="143357"/>
                  </a:cubicBezTo>
                  <a:cubicBezTo>
                    <a:pt x="708616" y="297271"/>
                    <a:pt x="250253" y="562831"/>
                    <a:pt x="94430" y="630194"/>
                  </a:cubicBezTo>
                  <a:lnTo>
                    <a:pt x="0" y="50879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8" name="Полилиния 97"/>
            <p:cNvSpPr/>
            <p:nvPr/>
          </p:nvSpPr>
          <p:spPr>
            <a:xfrm rot="1952823">
              <a:off x="4809861" y="2545102"/>
              <a:ext cx="488681" cy="861965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519" h="863667">
                  <a:moveTo>
                    <a:pt x="359557" y="863667"/>
                  </a:moveTo>
                  <a:cubicBezTo>
                    <a:pt x="159553" y="685270"/>
                    <a:pt x="0" y="245843"/>
                    <a:pt x="210086" y="2279"/>
                  </a:cubicBezTo>
                  <a:cubicBezTo>
                    <a:pt x="257869" y="135889"/>
                    <a:pt x="266762" y="0"/>
                    <a:pt x="452469" y="46198"/>
                  </a:cubicBezTo>
                  <a:cubicBezTo>
                    <a:pt x="297858" y="285123"/>
                    <a:pt x="593519" y="550873"/>
                    <a:pt x="470905" y="839505"/>
                  </a:cubicBezTo>
                  <a:lnTo>
                    <a:pt x="359557" y="86366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9" name="Полилиния 98"/>
            <p:cNvSpPr/>
            <p:nvPr/>
          </p:nvSpPr>
          <p:spPr>
            <a:xfrm rot="1952823">
              <a:off x="5051781" y="3014719"/>
              <a:ext cx="445678" cy="53538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13792"/>
                <a:gd name="connsiteX1" fmla="*/ 391461 w 559867"/>
                <a:gd name="connsiteY1" fmla="*/ 0 h 713792"/>
                <a:gd name="connsiteX2" fmla="*/ 559867 w 559867"/>
                <a:gd name="connsiteY2" fmla="*/ 82658 h 713792"/>
                <a:gd name="connsiteX3" fmla="*/ 240726 w 559867"/>
                <a:gd name="connsiteY3" fmla="*/ 642753 h 713792"/>
                <a:gd name="connsiteX4" fmla="*/ 0 w 559867"/>
                <a:gd name="connsiteY4" fmla="*/ 713792 h 713792"/>
                <a:gd name="connsiteX0" fmla="*/ 0 w 542948"/>
                <a:gd name="connsiteY0" fmla="*/ 713792 h 713792"/>
                <a:gd name="connsiteX1" fmla="*/ 391461 w 542948"/>
                <a:gd name="connsiteY1" fmla="*/ 0 h 713792"/>
                <a:gd name="connsiteX2" fmla="*/ 542948 w 542948"/>
                <a:gd name="connsiteY2" fmla="*/ 228216 h 713792"/>
                <a:gd name="connsiteX3" fmla="*/ 240726 w 542948"/>
                <a:gd name="connsiteY3" fmla="*/ 642753 h 713792"/>
                <a:gd name="connsiteX4" fmla="*/ 0 w 542948"/>
                <a:gd name="connsiteY4" fmla="*/ 713792 h 713792"/>
                <a:gd name="connsiteX0" fmla="*/ 0 w 542948"/>
                <a:gd name="connsiteY0" fmla="*/ 531692 h 531692"/>
                <a:gd name="connsiteX1" fmla="*/ 226586 w 542948"/>
                <a:gd name="connsiteY1" fmla="*/ 40937 h 531692"/>
                <a:gd name="connsiteX2" fmla="*/ 542948 w 542948"/>
                <a:gd name="connsiteY2" fmla="*/ 46116 h 531692"/>
                <a:gd name="connsiteX3" fmla="*/ 240726 w 542948"/>
                <a:gd name="connsiteY3" fmla="*/ 460653 h 531692"/>
                <a:gd name="connsiteX4" fmla="*/ 0 w 542948"/>
                <a:gd name="connsiteY4" fmla="*/ 531692 h 53169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240726 w 468969"/>
                <a:gd name="connsiteY3" fmla="*/ 421913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240726 w 468969"/>
                <a:gd name="connsiteY3" fmla="*/ 421913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193510 w 468969"/>
                <a:gd name="connsiteY3" fmla="*/ 361212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166747 w 468969"/>
                <a:gd name="connsiteY3" fmla="*/ 460651 h 492952"/>
                <a:gd name="connsiteX4" fmla="*/ 0 w 468969"/>
                <a:gd name="connsiteY4" fmla="*/ 492952 h 492952"/>
                <a:gd name="connsiteX0" fmla="*/ 0 w 468969"/>
                <a:gd name="connsiteY0" fmla="*/ 529495 h 529495"/>
                <a:gd name="connsiteX1" fmla="*/ 300563 w 468969"/>
                <a:gd name="connsiteY1" fmla="*/ 0 h 529495"/>
                <a:gd name="connsiteX2" fmla="*/ 468969 w 468969"/>
                <a:gd name="connsiteY2" fmla="*/ 82659 h 529495"/>
                <a:gd name="connsiteX3" fmla="*/ 166747 w 468969"/>
                <a:gd name="connsiteY3" fmla="*/ 497194 h 529495"/>
                <a:gd name="connsiteX4" fmla="*/ 0 w 468969"/>
                <a:gd name="connsiteY4" fmla="*/ 529495 h 529495"/>
                <a:gd name="connsiteX0" fmla="*/ 0 w 542946"/>
                <a:gd name="connsiteY0" fmla="*/ 531692 h 531692"/>
                <a:gd name="connsiteX1" fmla="*/ 300563 w 542946"/>
                <a:gd name="connsiteY1" fmla="*/ 2197 h 531692"/>
                <a:gd name="connsiteX2" fmla="*/ 542946 w 542946"/>
                <a:gd name="connsiteY2" fmla="*/ 46116 h 531692"/>
                <a:gd name="connsiteX3" fmla="*/ 166747 w 542946"/>
                <a:gd name="connsiteY3" fmla="*/ 499391 h 531692"/>
                <a:gd name="connsiteX4" fmla="*/ 0 w 542946"/>
                <a:gd name="connsiteY4" fmla="*/ 531692 h 53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46" h="531692">
                  <a:moveTo>
                    <a:pt x="0" y="531692"/>
                  </a:moveTo>
                  <a:cubicBezTo>
                    <a:pt x="130487" y="293761"/>
                    <a:pt x="90477" y="245761"/>
                    <a:pt x="300563" y="2197"/>
                  </a:cubicBezTo>
                  <a:cubicBezTo>
                    <a:pt x="432429" y="64300"/>
                    <a:pt x="386656" y="0"/>
                    <a:pt x="542946" y="46116"/>
                  </a:cubicBezTo>
                  <a:cubicBezTo>
                    <a:pt x="407587" y="191199"/>
                    <a:pt x="343869" y="346848"/>
                    <a:pt x="166747" y="499391"/>
                  </a:cubicBezTo>
                  <a:lnTo>
                    <a:pt x="0" y="53169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0" name="Полилиния 99"/>
            <p:cNvSpPr/>
            <p:nvPr/>
          </p:nvSpPr>
          <p:spPr>
            <a:xfrm rot="1952823">
              <a:off x="3825914" y="2715143"/>
              <a:ext cx="1016078" cy="592317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347" h="592317">
                  <a:moveTo>
                    <a:pt x="1184821" y="580889"/>
                  </a:moveTo>
                  <a:cubicBezTo>
                    <a:pt x="819206" y="592317"/>
                    <a:pt x="0" y="294124"/>
                    <a:pt x="174389" y="84938"/>
                  </a:cubicBezTo>
                  <a:cubicBezTo>
                    <a:pt x="308797" y="126830"/>
                    <a:pt x="62659" y="0"/>
                    <a:pt x="248366" y="46198"/>
                  </a:cubicBezTo>
                  <a:cubicBezTo>
                    <a:pt x="399700" y="115370"/>
                    <a:pt x="1115584" y="172635"/>
                    <a:pt x="1238347" y="382011"/>
                  </a:cubicBezTo>
                  <a:lnTo>
                    <a:pt x="1184821" y="5808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1" name="Полилиния 100"/>
            <p:cNvSpPr/>
            <p:nvPr/>
          </p:nvSpPr>
          <p:spPr>
            <a:xfrm rot="1952823">
              <a:off x="4014308" y="2634451"/>
              <a:ext cx="1024278" cy="599629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61 w 1307723"/>
                <a:gd name="connsiteY0" fmla="*/ 863667 h 863667"/>
                <a:gd name="connsiteX1" fmla="*/ 210087 w 1307723"/>
                <a:gd name="connsiteY1" fmla="*/ 349415 h 863667"/>
                <a:gd name="connsiteX2" fmla="*/ 1166673 w 1307723"/>
                <a:gd name="connsiteY2" fmla="*/ 46198 h 863667"/>
                <a:gd name="connsiteX3" fmla="*/ 1185109 w 1307723"/>
                <a:gd name="connsiteY3" fmla="*/ 839505 h 863667"/>
                <a:gd name="connsiteX4" fmla="*/ 1073761 w 1307723"/>
                <a:gd name="connsiteY4" fmla="*/ 863667 h 863667"/>
                <a:gd name="connsiteX0" fmla="*/ 1073760 w 1307722"/>
                <a:gd name="connsiteY0" fmla="*/ 637929 h 637929"/>
                <a:gd name="connsiteX1" fmla="*/ 210086 w 1307722"/>
                <a:gd name="connsiteY1" fmla="*/ 123677 h 637929"/>
                <a:gd name="connsiteX2" fmla="*/ 358039 w 1307722"/>
                <a:gd name="connsiteY2" fmla="*/ 46198 h 637929"/>
                <a:gd name="connsiteX3" fmla="*/ 1185108 w 1307722"/>
                <a:gd name="connsiteY3" fmla="*/ 613767 h 637929"/>
                <a:gd name="connsiteX4" fmla="*/ 1073760 w 1307722"/>
                <a:gd name="connsiteY4" fmla="*/ 637929 h 637929"/>
                <a:gd name="connsiteX0" fmla="*/ 1073760 w 1307722"/>
                <a:gd name="connsiteY0" fmla="*/ 637929 h 637929"/>
                <a:gd name="connsiteX1" fmla="*/ 210086 w 1307722"/>
                <a:gd name="connsiteY1" fmla="*/ 123677 h 637929"/>
                <a:gd name="connsiteX2" fmla="*/ 358039 w 1307722"/>
                <a:gd name="connsiteY2" fmla="*/ 46198 h 637929"/>
                <a:gd name="connsiteX3" fmla="*/ 1185108 w 1307722"/>
                <a:gd name="connsiteY3" fmla="*/ 613767 h 637929"/>
                <a:gd name="connsiteX4" fmla="*/ 1073760 w 1307722"/>
                <a:gd name="connsiteY4" fmla="*/ 637929 h 637929"/>
                <a:gd name="connsiteX0" fmla="*/ 1073760 w 1369895"/>
                <a:gd name="connsiteY0" fmla="*/ 637929 h 637929"/>
                <a:gd name="connsiteX1" fmla="*/ 210086 w 1369895"/>
                <a:gd name="connsiteY1" fmla="*/ 123677 h 637929"/>
                <a:gd name="connsiteX2" fmla="*/ 358039 w 1369895"/>
                <a:gd name="connsiteY2" fmla="*/ 46198 h 637929"/>
                <a:gd name="connsiteX3" fmla="*/ 1247281 w 1369895"/>
                <a:gd name="connsiteY3" fmla="*/ 520190 h 637929"/>
                <a:gd name="connsiteX4" fmla="*/ 1073760 w 1369895"/>
                <a:gd name="connsiteY4" fmla="*/ 637929 h 637929"/>
                <a:gd name="connsiteX0" fmla="*/ 1073760 w 1247281"/>
                <a:gd name="connsiteY0" fmla="*/ 637929 h 637929"/>
                <a:gd name="connsiteX1" fmla="*/ 210086 w 1247281"/>
                <a:gd name="connsiteY1" fmla="*/ 123677 h 637929"/>
                <a:gd name="connsiteX2" fmla="*/ 358039 w 1247281"/>
                <a:gd name="connsiteY2" fmla="*/ 46198 h 637929"/>
                <a:gd name="connsiteX3" fmla="*/ 1247281 w 1247281"/>
                <a:gd name="connsiteY3" fmla="*/ 520190 h 637929"/>
                <a:gd name="connsiteX4" fmla="*/ 1073760 w 1247281"/>
                <a:gd name="connsiteY4" fmla="*/ 637929 h 637929"/>
                <a:gd name="connsiteX0" fmla="*/ 1073760 w 1247281"/>
                <a:gd name="connsiteY0" fmla="*/ 599189 h 599189"/>
                <a:gd name="connsiteX1" fmla="*/ 210086 w 1247281"/>
                <a:gd name="connsiteY1" fmla="*/ 84937 h 599189"/>
                <a:gd name="connsiteX2" fmla="*/ 284062 w 1247281"/>
                <a:gd name="connsiteY2" fmla="*/ 46198 h 599189"/>
                <a:gd name="connsiteX3" fmla="*/ 1247281 w 1247281"/>
                <a:gd name="connsiteY3" fmla="*/ 481450 h 599189"/>
                <a:gd name="connsiteX4" fmla="*/ 1073760 w 1247281"/>
                <a:gd name="connsiteY4" fmla="*/ 599189 h 599189"/>
                <a:gd name="connsiteX0" fmla="*/ 1073760 w 1247281"/>
                <a:gd name="connsiteY0" fmla="*/ 599189 h 599189"/>
                <a:gd name="connsiteX1" fmla="*/ 210086 w 1247281"/>
                <a:gd name="connsiteY1" fmla="*/ 84937 h 599189"/>
                <a:gd name="connsiteX2" fmla="*/ 284062 w 1247281"/>
                <a:gd name="connsiteY2" fmla="*/ 46198 h 599189"/>
                <a:gd name="connsiteX3" fmla="*/ 1247281 w 1247281"/>
                <a:gd name="connsiteY3" fmla="*/ 481450 h 599189"/>
                <a:gd name="connsiteX4" fmla="*/ 1073760 w 1247281"/>
                <a:gd name="connsiteY4" fmla="*/ 599189 h 59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281" h="599189">
                  <a:moveTo>
                    <a:pt x="1073760" y="599189"/>
                  </a:moveTo>
                  <a:cubicBezTo>
                    <a:pt x="873756" y="420792"/>
                    <a:pt x="0" y="328501"/>
                    <a:pt x="210086" y="84937"/>
                  </a:cubicBezTo>
                  <a:cubicBezTo>
                    <a:pt x="257869" y="218547"/>
                    <a:pt x="98355" y="0"/>
                    <a:pt x="284062" y="46198"/>
                  </a:cubicBezTo>
                  <a:cubicBezTo>
                    <a:pt x="517576" y="134134"/>
                    <a:pt x="1011608" y="260762"/>
                    <a:pt x="1247281" y="481450"/>
                  </a:cubicBezTo>
                  <a:lnTo>
                    <a:pt x="1073760" y="59918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2" name="Полилиния 101"/>
            <p:cNvSpPr/>
            <p:nvPr/>
          </p:nvSpPr>
          <p:spPr>
            <a:xfrm rot="1952823">
              <a:off x="4962504" y="4237608"/>
              <a:ext cx="953908" cy="41224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702" h="414009">
                  <a:moveTo>
                    <a:pt x="26765" y="0"/>
                  </a:moveTo>
                  <a:lnTo>
                    <a:pt x="343124" y="5179"/>
                  </a:lnTo>
                  <a:cubicBezTo>
                    <a:pt x="795928" y="39637"/>
                    <a:pt x="1164702" y="128756"/>
                    <a:pt x="1164700" y="258333"/>
                  </a:cubicBezTo>
                  <a:cubicBezTo>
                    <a:pt x="1082209" y="363400"/>
                    <a:pt x="1044522" y="242413"/>
                    <a:pt x="1065469" y="296283"/>
                  </a:cubicBezTo>
                  <a:cubicBezTo>
                    <a:pt x="761705" y="414009"/>
                    <a:pt x="168344" y="130080"/>
                    <a:pt x="0" y="99439"/>
                  </a:cubicBezTo>
                  <a:lnTo>
                    <a:pt x="2676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 rot="1952823">
              <a:off x="4622182" y="4194947"/>
              <a:ext cx="648970" cy="85661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288" h="858741">
                  <a:moveTo>
                    <a:pt x="147955" y="0"/>
                  </a:moveTo>
                  <a:cubicBezTo>
                    <a:pt x="416023" y="65641"/>
                    <a:pt x="791287" y="636614"/>
                    <a:pt x="687763" y="827829"/>
                  </a:cubicBezTo>
                  <a:cubicBezTo>
                    <a:pt x="380850" y="858741"/>
                    <a:pt x="94428" y="198877"/>
                    <a:pt x="0" y="77479"/>
                  </a:cubicBezTo>
                  <a:lnTo>
                    <a:pt x="14795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4" name="Полилиния 103"/>
            <p:cNvSpPr/>
            <p:nvPr/>
          </p:nvSpPr>
          <p:spPr>
            <a:xfrm rot="1952823">
              <a:off x="3560633" y="3212133"/>
              <a:ext cx="1020370" cy="33729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74132 w 1238347"/>
                <a:gd name="connsiteY0" fmla="*/ 495649 h 507077"/>
                <a:gd name="connsiteX1" fmla="*/ 174389 w 1238347"/>
                <a:gd name="connsiteY1" fmla="*/ 84938 h 507077"/>
                <a:gd name="connsiteX2" fmla="*/ 248366 w 1238347"/>
                <a:gd name="connsiteY2" fmla="*/ 46198 h 507077"/>
                <a:gd name="connsiteX3" fmla="*/ 1238347 w 1238347"/>
                <a:gd name="connsiteY3" fmla="*/ 382011 h 507077"/>
                <a:gd name="connsiteX4" fmla="*/ 1174132 w 1238347"/>
                <a:gd name="connsiteY4" fmla="*/ 495649 h 507077"/>
                <a:gd name="connsiteX0" fmla="*/ 1174132 w 1200896"/>
                <a:gd name="connsiteY0" fmla="*/ 495649 h 507077"/>
                <a:gd name="connsiteX1" fmla="*/ 174389 w 1200896"/>
                <a:gd name="connsiteY1" fmla="*/ 84938 h 507077"/>
                <a:gd name="connsiteX2" fmla="*/ 248366 w 1200896"/>
                <a:gd name="connsiteY2" fmla="*/ 46198 h 507077"/>
                <a:gd name="connsiteX3" fmla="*/ 1200896 w 1200896"/>
                <a:gd name="connsiteY3" fmla="*/ 396211 h 507077"/>
                <a:gd name="connsiteX4" fmla="*/ 1174132 w 1200896"/>
                <a:gd name="connsiteY4" fmla="*/ 495649 h 507077"/>
                <a:gd name="connsiteX0" fmla="*/ 1244658 w 1271422"/>
                <a:gd name="connsiteY0" fmla="*/ 495649 h 667338"/>
                <a:gd name="connsiteX1" fmla="*/ 174389 w 1271422"/>
                <a:gd name="connsiteY1" fmla="*/ 458152 h 667338"/>
                <a:gd name="connsiteX2" fmla="*/ 318892 w 1271422"/>
                <a:gd name="connsiteY2" fmla="*/ 46198 h 667338"/>
                <a:gd name="connsiteX3" fmla="*/ 1271422 w 1271422"/>
                <a:gd name="connsiteY3" fmla="*/ 396211 h 667338"/>
                <a:gd name="connsiteX4" fmla="*/ 1244658 w 1271422"/>
                <a:gd name="connsiteY4" fmla="*/ 495649 h 667338"/>
                <a:gd name="connsiteX0" fmla="*/ 1244658 w 1271422"/>
                <a:gd name="connsiteY0" fmla="*/ 105687 h 277376"/>
                <a:gd name="connsiteX1" fmla="*/ 174389 w 1271422"/>
                <a:gd name="connsiteY1" fmla="*/ 68190 h 277376"/>
                <a:gd name="connsiteX2" fmla="*/ 1271422 w 1271422"/>
                <a:gd name="connsiteY2" fmla="*/ 6249 h 277376"/>
                <a:gd name="connsiteX3" fmla="*/ 1244658 w 1271422"/>
                <a:gd name="connsiteY3" fmla="*/ 105687 h 277376"/>
                <a:gd name="connsiteX0" fmla="*/ 1170682 w 1197446"/>
                <a:gd name="connsiteY0" fmla="*/ 105687 h 238637"/>
                <a:gd name="connsiteX1" fmla="*/ 174389 w 1197446"/>
                <a:gd name="connsiteY1" fmla="*/ 29451 h 238637"/>
                <a:gd name="connsiteX2" fmla="*/ 1197446 w 1197446"/>
                <a:gd name="connsiteY2" fmla="*/ 6249 h 238637"/>
                <a:gd name="connsiteX3" fmla="*/ 1170682 w 1197446"/>
                <a:gd name="connsiteY3" fmla="*/ 105687 h 238637"/>
                <a:gd name="connsiteX0" fmla="*/ 1170682 w 1197446"/>
                <a:gd name="connsiteY0" fmla="*/ 105687 h 238638"/>
                <a:gd name="connsiteX1" fmla="*/ 174389 w 1197446"/>
                <a:gd name="connsiteY1" fmla="*/ 29452 h 238638"/>
                <a:gd name="connsiteX2" fmla="*/ 1197446 w 1197446"/>
                <a:gd name="connsiteY2" fmla="*/ 6249 h 238638"/>
                <a:gd name="connsiteX3" fmla="*/ 1170682 w 1197446"/>
                <a:gd name="connsiteY3" fmla="*/ 105687 h 238638"/>
                <a:gd name="connsiteX0" fmla="*/ 1170682 w 1197446"/>
                <a:gd name="connsiteY0" fmla="*/ 197239 h 330190"/>
                <a:gd name="connsiteX1" fmla="*/ 174389 w 1197446"/>
                <a:gd name="connsiteY1" fmla="*/ 121004 h 330190"/>
                <a:gd name="connsiteX2" fmla="*/ 1197446 w 1197446"/>
                <a:gd name="connsiteY2" fmla="*/ 97801 h 330190"/>
                <a:gd name="connsiteX3" fmla="*/ 1170682 w 1197446"/>
                <a:gd name="connsiteY3" fmla="*/ 197239 h 330190"/>
                <a:gd name="connsiteX0" fmla="*/ 1170682 w 1224209"/>
                <a:gd name="connsiteY0" fmla="*/ 205126 h 338077"/>
                <a:gd name="connsiteX1" fmla="*/ 174389 w 1224209"/>
                <a:gd name="connsiteY1" fmla="*/ 128891 h 338077"/>
                <a:gd name="connsiteX2" fmla="*/ 1224209 w 1224209"/>
                <a:gd name="connsiteY2" fmla="*/ 6249 h 338077"/>
                <a:gd name="connsiteX3" fmla="*/ 1170682 w 1224209"/>
                <a:gd name="connsiteY3" fmla="*/ 205126 h 338077"/>
                <a:gd name="connsiteX0" fmla="*/ 1170683 w 1224209"/>
                <a:gd name="connsiteY0" fmla="*/ 205127 h 338077"/>
                <a:gd name="connsiteX1" fmla="*/ 174389 w 1224209"/>
                <a:gd name="connsiteY1" fmla="*/ 128891 h 338077"/>
                <a:gd name="connsiteX2" fmla="*/ 1224209 w 1224209"/>
                <a:gd name="connsiteY2" fmla="*/ 6249 h 338077"/>
                <a:gd name="connsiteX3" fmla="*/ 1170683 w 1224209"/>
                <a:gd name="connsiteY3" fmla="*/ 205127 h 338077"/>
                <a:gd name="connsiteX0" fmla="*/ 1170683 w 1271423"/>
                <a:gd name="connsiteY0" fmla="*/ 197240 h 330190"/>
                <a:gd name="connsiteX1" fmla="*/ 174389 w 1271423"/>
                <a:gd name="connsiteY1" fmla="*/ 121004 h 330190"/>
                <a:gd name="connsiteX2" fmla="*/ 1271424 w 1271423"/>
                <a:gd name="connsiteY2" fmla="*/ 59062 h 330190"/>
                <a:gd name="connsiteX3" fmla="*/ 1170683 w 1271423"/>
                <a:gd name="connsiteY3" fmla="*/ 197240 h 330190"/>
                <a:gd name="connsiteX0" fmla="*/ 1244660 w 1271424"/>
                <a:gd name="connsiteY0" fmla="*/ 158500 h 330190"/>
                <a:gd name="connsiteX1" fmla="*/ 174389 w 1271424"/>
                <a:gd name="connsiteY1" fmla="*/ 121004 h 330190"/>
                <a:gd name="connsiteX2" fmla="*/ 1271424 w 1271424"/>
                <a:gd name="connsiteY2" fmla="*/ 59062 h 330190"/>
                <a:gd name="connsiteX3" fmla="*/ 1244660 w 1271424"/>
                <a:gd name="connsiteY3" fmla="*/ 158500 h 330190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660" h="338077">
                  <a:moveTo>
                    <a:pt x="1244660" y="166387"/>
                  </a:moveTo>
                  <a:cubicBezTo>
                    <a:pt x="838820" y="286032"/>
                    <a:pt x="0" y="338077"/>
                    <a:pt x="174389" y="128891"/>
                  </a:cubicBezTo>
                  <a:cubicBezTo>
                    <a:pt x="435988" y="97540"/>
                    <a:pt x="1045831" y="0"/>
                    <a:pt x="1224209" y="6249"/>
                  </a:cubicBezTo>
                  <a:lnTo>
                    <a:pt x="1244660" y="16638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5" name="Полилиния 104"/>
            <p:cNvSpPr/>
            <p:nvPr/>
          </p:nvSpPr>
          <p:spPr>
            <a:xfrm rot="1952823">
              <a:off x="3670243" y="3466777"/>
              <a:ext cx="680246" cy="84055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396321 w 1288422"/>
                <a:gd name="connsiteY2" fmla="*/ 329436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92034 h 662602"/>
                <a:gd name="connsiteX1" fmla="*/ 174389 w 1298187"/>
                <a:gd name="connsiteY1" fmla="*/ 453416 h 662602"/>
                <a:gd name="connsiteX2" fmla="*/ 201152 w 1298187"/>
                <a:gd name="connsiteY2" fmla="*/ 353977 h 662602"/>
                <a:gd name="connsiteX3" fmla="*/ 1129781 w 1298187"/>
                <a:gd name="connsiteY3" fmla="*/ 209376 h 662602"/>
                <a:gd name="connsiteX4" fmla="*/ 1298187 w 1298187"/>
                <a:gd name="connsiteY4" fmla="*/ 292034 h 662602"/>
                <a:gd name="connsiteX0" fmla="*/ 1298187 w 1298187"/>
                <a:gd name="connsiteY0" fmla="*/ 82658 h 453226"/>
                <a:gd name="connsiteX1" fmla="*/ 174389 w 1298187"/>
                <a:gd name="connsiteY1" fmla="*/ 244040 h 453226"/>
                <a:gd name="connsiteX2" fmla="*/ 201152 w 1298187"/>
                <a:gd name="connsiteY2" fmla="*/ 144601 h 453226"/>
                <a:gd name="connsiteX3" fmla="*/ 1129781 w 1298187"/>
                <a:gd name="connsiteY3" fmla="*/ 0 h 453226"/>
                <a:gd name="connsiteX4" fmla="*/ 1298187 w 1298187"/>
                <a:gd name="connsiteY4" fmla="*/ 82658 h 453226"/>
                <a:gd name="connsiteX0" fmla="*/ 1298187 w 1298187"/>
                <a:gd name="connsiteY0" fmla="*/ 121398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8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356047 h 726614"/>
                <a:gd name="connsiteX1" fmla="*/ 174389 w 1298187"/>
                <a:gd name="connsiteY1" fmla="*/ 517428 h 726614"/>
                <a:gd name="connsiteX2" fmla="*/ 201152 w 1298187"/>
                <a:gd name="connsiteY2" fmla="*/ 417989 h 726614"/>
                <a:gd name="connsiteX3" fmla="*/ 1100580 w 1298187"/>
                <a:gd name="connsiteY3" fmla="*/ 0 h 726614"/>
                <a:gd name="connsiteX4" fmla="*/ 1298187 w 1298187"/>
                <a:gd name="connsiteY4" fmla="*/ 356047 h 726614"/>
                <a:gd name="connsiteX0" fmla="*/ 1128659 w 1128659"/>
                <a:gd name="connsiteY0" fmla="*/ 356047 h 938819"/>
                <a:gd name="connsiteX1" fmla="*/ 353373 w 1128659"/>
                <a:gd name="connsiteY1" fmla="*/ 729633 h 938819"/>
                <a:gd name="connsiteX2" fmla="*/ 31624 w 1128659"/>
                <a:gd name="connsiteY2" fmla="*/ 417989 h 938819"/>
                <a:gd name="connsiteX3" fmla="*/ 931052 w 1128659"/>
                <a:gd name="connsiteY3" fmla="*/ 0 h 938819"/>
                <a:gd name="connsiteX4" fmla="*/ 1128659 w 1128659"/>
                <a:gd name="connsiteY4" fmla="*/ 356047 h 938819"/>
                <a:gd name="connsiteX0" fmla="*/ 1128658 w 1128658"/>
                <a:gd name="connsiteY0" fmla="*/ 356047 h 938819"/>
                <a:gd name="connsiteX1" fmla="*/ 353372 w 1128658"/>
                <a:gd name="connsiteY1" fmla="*/ 729633 h 938819"/>
                <a:gd name="connsiteX2" fmla="*/ 31623 w 1128658"/>
                <a:gd name="connsiteY2" fmla="*/ 417989 h 938819"/>
                <a:gd name="connsiteX3" fmla="*/ 931051 w 1128658"/>
                <a:gd name="connsiteY3" fmla="*/ 0 h 938819"/>
                <a:gd name="connsiteX4" fmla="*/ 1128658 w 1128658"/>
                <a:gd name="connsiteY4" fmla="*/ 356047 h 938819"/>
                <a:gd name="connsiteX0" fmla="*/ 1128658 w 1128658"/>
                <a:gd name="connsiteY0" fmla="*/ 356047 h 768617"/>
                <a:gd name="connsiteX1" fmla="*/ 353372 w 1128658"/>
                <a:gd name="connsiteY1" fmla="*/ 729633 h 768617"/>
                <a:gd name="connsiteX2" fmla="*/ 31623 w 1128658"/>
                <a:gd name="connsiteY2" fmla="*/ 417989 h 768617"/>
                <a:gd name="connsiteX3" fmla="*/ 931051 w 1128658"/>
                <a:gd name="connsiteY3" fmla="*/ 0 h 768617"/>
                <a:gd name="connsiteX4" fmla="*/ 1128658 w 1128658"/>
                <a:gd name="connsiteY4" fmla="*/ 356047 h 768617"/>
                <a:gd name="connsiteX0" fmla="*/ 1128658 w 1128658"/>
                <a:gd name="connsiteY0" fmla="*/ 356047 h 829317"/>
                <a:gd name="connsiteX1" fmla="*/ 400586 w 1128658"/>
                <a:gd name="connsiteY1" fmla="*/ 790333 h 829317"/>
                <a:gd name="connsiteX2" fmla="*/ 31623 w 1128658"/>
                <a:gd name="connsiteY2" fmla="*/ 417989 h 829317"/>
                <a:gd name="connsiteX3" fmla="*/ 931051 w 1128658"/>
                <a:gd name="connsiteY3" fmla="*/ 0 h 829317"/>
                <a:gd name="connsiteX4" fmla="*/ 1128658 w 1128658"/>
                <a:gd name="connsiteY4" fmla="*/ 356047 h 829317"/>
                <a:gd name="connsiteX0" fmla="*/ 848781 w 848781"/>
                <a:gd name="connsiteY0" fmla="*/ 356047 h 829317"/>
                <a:gd name="connsiteX1" fmla="*/ 120709 w 848781"/>
                <a:gd name="connsiteY1" fmla="*/ 790333 h 829317"/>
                <a:gd name="connsiteX2" fmla="*/ 53042 w 848781"/>
                <a:gd name="connsiteY2" fmla="*/ 569496 h 829317"/>
                <a:gd name="connsiteX3" fmla="*/ 651174 w 848781"/>
                <a:gd name="connsiteY3" fmla="*/ 0 h 829317"/>
                <a:gd name="connsiteX4" fmla="*/ 848781 w 848781"/>
                <a:gd name="connsiteY4" fmla="*/ 356047 h 829317"/>
                <a:gd name="connsiteX0" fmla="*/ 848781 w 848781"/>
                <a:gd name="connsiteY0" fmla="*/ 356047 h 829317"/>
                <a:gd name="connsiteX1" fmla="*/ 120709 w 848781"/>
                <a:gd name="connsiteY1" fmla="*/ 790333 h 829317"/>
                <a:gd name="connsiteX2" fmla="*/ 53042 w 848781"/>
                <a:gd name="connsiteY2" fmla="*/ 569496 h 829317"/>
                <a:gd name="connsiteX3" fmla="*/ 651174 w 848781"/>
                <a:gd name="connsiteY3" fmla="*/ 0 h 829317"/>
                <a:gd name="connsiteX4" fmla="*/ 848781 w 848781"/>
                <a:gd name="connsiteY4" fmla="*/ 356047 h 829317"/>
                <a:gd name="connsiteX0" fmla="*/ 895995 w 895995"/>
                <a:gd name="connsiteY0" fmla="*/ 356047 h 768617"/>
                <a:gd name="connsiteX1" fmla="*/ 120708 w 895995"/>
                <a:gd name="connsiteY1" fmla="*/ 729633 h 768617"/>
                <a:gd name="connsiteX2" fmla="*/ 100256 w 895995"/>
                <a:gd name="connsiteY2" fmla="*/ 569496 h 768617"/>
                <a:gd name="connsiteX3" fmla="*/ 698388 w 895995"/>
                <a:gd name="connsiteY3" fmla="*/ 0 h 768617"/>
                <a:gd name="connsiteX4" fmla="*/ 895995 w 895995"/>
                <a:gd name="connsiteY4" fmla="*/ 356047 h 768617"/>
                <a:gd name="connsiteX0" fmla="*/ 935817 w 935817"/>
                <a:gd name="connsiteY0" fmla="*/ 356047 h 780416"/>
                <a:gd name="connsiteX1" fmla="*/ 160530 w 935817"/>
                <a:gd name="connsiteY1" fmla="*/ 729633 h 780416"/>
                <a:gd name="connsiteX2" fmla="*/ 140078 w 935817"/>
                <a:gd name="connsiteY2" fmla="*/ 569496 h 780416"/>
                <a:gd name="connsiteX3" fmla="*/ 738210 w 935817"/>
                <a:gd name="connsiteY3" fmla="*/ 0 h 780416"/>
                <a:gd name="connsiteX4" fmla="*/ 935817 w 935817"/>
                <a:gd name="connsiteY4" fmla="*/ 356047 h 780416"/>
                <a:gd name="connsiteX0" fmla="*/ 935817 w 935817"/>
                <a:gd name="connsiteY0" fmla="*/ 356047 h 780416"/>
                <a:gd name="connsiteX1" fmla="*/ 160530 w 935817"/>
                <a:gd name="connsiteY1" fmla="*/ 729633 h 780416"/>
                <a:gd name="connsiteX2" fmla="*/ 140078 w 935817"/>
                <a:gd name="connsiteY2" fmla="*/ 569496 h 780416"/>
                <a:gd name="connsiteX3" fmla="*/ 738210 w 935817"/>
                <a:gd name="connsiteY3" fmla="*/ 0 h 780416"/>
                <a:gd name="connsiteX4" fmla="*/ 935817 w 935817"/>
                <a:gd name="connsiteY4" fmla="*/ 356047 h 780416"/>
                <a:gd name="connsiteX0" fmla="*/ 879852 w 879852"/>
                <a:gd name="connsiteY0" fmla="*/ 182098 h 780416"/>
                <a:gd name="connsiteX1" fmla="*/ 160530 w 879852"/>
                <a:gd name="connsiteY1" fmla="*/ 729633 h 780416"/>
                <a:gd name="connsiteX2" fmla="*/ 140078 w 879852"/>
                <a:gd name="connsiteY2" fmla="*/ 569496 h 780416"/>
                <a:gd name="connsiteX3" fmla="*/ 738210 w 879852"/>
                <a:gd name="connsiteY3" fmla="*/ 0 h 780416"/>
                <a:gd name="connsiteX4" fmla="*/ 879852 w 879852"/>
                <a:gd name="connsiteY4" fmla="*/ 182098 h 780416"/>
                <a:gd name="connsiteX0" fmla="*/ 879852 w 879852"/>
                <a:gd name="connsiteY0" fmla="*/ 182098 h 780416"/>
                <a:gd name="connsiteX1" fmla="*/ 160530 w 879852"/>
                <a:gd name="connsiteY1" fmla="*/ 729633 h 780416"/>
                <a:gd name="connsiteX2" fmla="*/ 140078 w 879852"/>
                <a:gd name="connsiteY2" fmla="*/ 569496 h 780416"/>
                <a:gd name="connsiteX3" fmla="*/ 738210 w 879852"/>
                <a:gd name="connsiteY3" fmla="*/ 0 h 780416"/>
                <a:gd name="connsiteX4" fmla="*/ 879852 w 879852"/>
                <a:gd name="connsiteY4" fmla="*/ 182098 h 780416"/>
                <a:gd name="connsiteX0" fmla="*/ 879852 w 879852"/>
                <a:gd name="connsiteY0" fmla="*/ 238274 h 836592"/>
                <a:gd name="connsiteX1" fmla="*/ 160530 w 879852"/>
                <a:gd name="connsiteY1" fmla="*/ 785809 h 836592"/>
                <a:gd name="connsiteX2" fmla="*/ 140078 w 879852"/>
                <a:gd name="connsiteY2" fmla="*/ 625672 h 836592"/>
                <a:gd name="connsiteX3" fmla="*/ 664232 w 879852"/>
                <a:gd name="connsiteY3" fmla="*/ 94916 h 836592"/>
                <a:gd name="connsiteX4" fmla="*/ 738210 w 879852"/>
                <a:gd name="connsiteY4" fmla="*/ 56176 h 836592"/>
                <a:gd name="connsiteX5" fmla="*/ 879852 w 879852"/>
                <a:gd name="connsiteY5" fmla="*/ 238274 h 836592"/>
                <a:gd name="connsiteX0" fmla="*/ 879852 w 879852"/>
                <a:gd name="connsiteY0" fmla="*/ 238274 h 836592"/>
                <a:gd name="connsiteX1" fmla="*/ 160530 w 879852"/>
                <a:gd name="connsiteY1" fmla="*/ 785809 h 836592"/>
                <a:gd name="connsiteX2" fmla="*/ 140078 w 879852"/>
                <a:gd name="connsiteY2" fmla="*/ 625672 h 836592"/>
                <a:gd name="connsiteX3" fmla="*/ 664232 w 879852"/>
                <a:gd name="connsiteY3" fmla="*/ 94916 h 836592"/>
                <a:gd name="connsiteX4" fmla="*/ 738210 w 879852"/>
                <a:gd name="connsiteY4" fmla="*/ 56176 h 836592"/>
                <a:gd name="connsiteX5" fmla="*/ 879852 w 879852"/>
                <a:gd name="connsiteY5" fmla="*/ 238274 h 836592"/>
                <a:gd name="connsiteX0" fmla="*/ 832638 w 832638"/>
                <a:gd name="connsiteY0" fmla="*/ 177575 h 836592"/>
                <a:gd name="connsiteX1" fmla="*/ 160530 w 832638"/>
                <a:gd name="connsiteY1" fmla="*/ 785809 h 836592"/>
                <a:gd name="connsiteX2" fmla="*/ 140078 w 832638"/>
                <a:gd name="connsiteY2" fmla="*/ 625672 h 836592"/>
                <a:gd name="connsiteX3" fmla="*/ 664232 w 832638"/>
                <a:gd name="connsiteY3" fmla="*/ 94916 h 836592"/>
                <a:gd name="connsiteX4" fmla="*/ 738210 w 832638"/>
                <a:gd name="connsiteY4" fmla="*/ 56176 h 836592"/>
                <a:gd name="connsiteX5" fmla="*/ 832638 w 832638"/>
                <a:gd name="connsiteY5" fmla="*/ 177575 h 836592"/>
                <a:gd name="connsiteX0" fmla="*/ 832638 w 832638"/>
                <a:gd name="connsiteY0" fmla="*/ 177575 h 836592"/>
                <a:gd name="connsiteX1" fmla="*/ 160530 w 832638"/>
                <a:gd name="connsiteY1" fmla="*/ 785809 h 836592"/>
                <a:gd name="connsiteX2" fmla="*/ 140078 w 832638"/>
                <a:gd name="connsiteY2" fmla="*/ 625672 h 836592"/>
                <a:gd name="connsiteX3" fmla="*/ 664232 w 832638"/>
                <a:gd name="connsiteY3" fmla="*/ 94916 h 836592"/>
                <a:gd name="connsiteX4" fmla="*/ 738210 w 832638"/>
                <a:gd name="connsiteY4" fmla="*/ 56176 h 836592"/>
                <a:gd name="connsiteX5" fmla="*/ 832638 w 832638"/>
                <a:gd name="connsiteY5" fmla="*/ 177575 h 83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638" h="836592">
                  <a:moveTo>
                    <a:pt x="832638" y="177575"/>
                  </a:moveTo>
                  <a:cubicBezTo>
                    <a:pt x="492908" y="711289"/>
                    <a:pt x="362058" y="722951"/>
                    <a:pt x="160530" y="785809"/>
                  </a:cubicBezTo>
                  <a:cubicBezTo>
                    <a:pt x="0" y="836592"/>
                    <a:pt x="94314" y="678701"/>
                    <a:pt x="140078" y="625672"/>
                  </a:cubicBezTo>
                  <a:cubicBezTo>
                    <a:pt x="230511" y="507118"/>
                    <a:pt x="473543" y="187217"/>
                    <a:pt x="664232" y="94916"/>
                  </a:cubicBezTo>
                  <a:cubicBezTo>
                    <a:pt x="763921" y="0"/>
                    <a:pt x="708756" y="28877"/>
                    <a:pt x="738210" y="56176"/>
                  </a:cubicBezTo>
                  <a:lnTo>
                    <a:pt x="832638" y="1775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6" name="Полилиния 105"/>
            <p:cNvSpPr/>
            <p:nvPr/>
          </p:nvSpPr>
          <p:spPr>
            <a:xfrm rot="1952823">
              <a:off x="3453697" y="3364836"/>
              <a:ext cx="1063373" cy="492552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396321 w 1288422"/>
                <a:gd name="connsiteY2" fmla="*/ 329436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92034 h 662602"/>
                <a:gd name="connsiteX1" fmla="*/ 174389 w 1298187"/>
                <a:gd name="connsiteY1" fmla="*/ 453416 h 662602"/>
                <a:gd name="connsiteX2" fmla="*/ 201152 w 1298187"/>
                <a:gd name="connsiteY2" fmla="*/ 353977 h 662602"/>
                <a:gd name="connsiteX3" fmla="*/ 1129781 w 1298187"/>
                <a:gd name="connsiteY3" fmla="*/ 209376 h 662602"/>
                <a:gd name="connsiteX4" fmla="*/ 1298187 w 1298187"/>
                <a:gd name="connsiteY4" fmla="*/ 292034 h 662602"/>
                <a:gd name="connsiteX0" fmla="*/ 1298187 w 1298187"/>
                <a:gd name="connsiteY0" fmla="*/ 82658 h 453226"/>
                <a:gd name="connsiteX1" fmla="*/ 174389 w 1298187"/>
                <a:gd name="connsiteY1" fmla="*/ 244040 h 453226"/>
                <a:gd name="connsiteX2" fmla="*/ 201152 w 1298187"/>
                <a:gd name="connsiteY2" fmla="*/ 144601 h 453226"/>
                <a:gd name="connsiteX3" fmla="*/ 1129781 w 1298187"/>
                <a:gd name="connsiteY3" fmla="*/ 0 h 453226"/>
                <a:gd name="connsiteX4" fmla="*/ 1298187 w 1298187"/>
                <a:gd name="connsiteY4" fmla="*/ 82658 h 453226"/>
                <a:gd name="connsiteX0" fmla="*/ 1298187 w 1298187"/>
                <a:gd name="connsiteY0" fmla="*/ 121398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8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8187" h="491966">
                  <a:moveTo>
                    <a:pt x="1298187" y="121399"/>
                  </a:moveTo>
                  <a:cubicBezTo>
                    <a:pt x="803976" y="347960"/>
                    <a:pt x="0" y="491966"/>
                    <a:pt x="174389" y="282780"/>
                  </a:cubicBezTo>
                  <a:cubicBezTo>
                    <a:pt x="200046" y="201106"/>
                    <a:pt x="169529" y="217634"/>
                    <a:pt x="201152" y="183341"/>
                  </a:cubicBezTo>
                  <a:cubicBezTo>
                    <a:pt x="416737" y="165141"/>
                    <a:pt x="886171" y="22960"/>
                    <a:pt x="1203758" y="0"/>
                  </a:cubicBezTo>
                  <a:lnTo>
                    <a:pt x="1298187" y="12139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7" name="Полилиния 106"/>
            <p:cNvSpPr/>
            <p:nvPr/>
          </p:nvSpPr>
          <p:spPr>
            <a:xfrm rot="1952823">
              <a:off x="3907134" y="3775472"/>
              <a:ext cx="512138" cy="819134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517" h="820083">
                  <a:moveTo>
                    <a:pt x="550917" y="82660"/>
                  </a:moveTo>
                  <a:cubicBezTo>
                    <a:pt x="620517" y="225654"/>
                    <a:pt x="271932" y="604296"/>
                    <a:pt x="168408" y="795511"/>
                  </a:cubicBezTo>
                  <a:cubicBezTo>
                    <a:pt x="51316" y="748847"/>
                    <a:pt x="77898" y="820083"/>
                    <a:pt x="0" y="712853"/>
                  </a:cubicBezTo>
                  <a:cubicBezTo>
                    <a:pt x="4906" y="526646"/>
                    <a:pt x="303110" y="105541"/>
                    <a:pt x="382513" y="0"/>
                  </a:cubicBezTo>
                  <a:lnTo>
                    <a:pt x="550917" y="8266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8" name="Полилиния 107"/>
            <p:cNvSpPr/>
            <p:nvPr/>
          </p:nvSpPr>
          <p:spPr>
            <a:xfrm rot="1952823">
              <a:off x="3969284" y="3826817"/>
              <a:ext cx="516049" cy="931566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828" h="932648">
                  <a:moveTo>
                    <a:pt x="557228" y="0"/>
                  </a:moveTo>
                  <a:cubicBezTo>
                    <a:pt x="626828" y="142994"/>
                    <a:pt x="298694" y="681775"/>
                    <a:pt x="195170" y="872990"/>
                  </a:cubicBezTo>
                  <a:cubicBezTo>
                    <a:pt x="140971" y="932648"/>
                    <a:pt x="181426" y="835707"/>
                    <a:pt x="0" y="889772"/>
                  </a:cubicBezTo>
                  <a:cubicBezTo>
                    <a:pt x="65283" y="656766"/>
                    <a:pt x="329872" y="183021"/>
                    <a:pt x="409275" y="77480"/>
                  </a:cubicBezTo>
                  <a:lnTo>
                    <a:pt x="55722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9" name="Полилиния 108"/>
            <p:cNvSpPr/>
            <p:nvPr/>
          </p:nvSpPr>
          <p:spPr>
            <a:xfrm rot="1952823">
              <a:off x="4185015" y="3956488"/>
              <a:ext cx="461316" cy="1001168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432160 w 501760"/>
                <a:gd name="connsiteY0" fmla="*/ 0 h 959592"/>
                <a:gd name="connsiteX1" fmla="*/ 70102 w 501760"/>
                <a:gd name="connsiteY1" fmla="*/ 872990 h 959592"/>
                <a:gd name="connsiteX2" fmla="*/ 0 w 501760"/>
                <a:gd name="connsiteY2" fmla="*/ 959592 h 959592"/>
                <a:gd name="connsiteX3" fmla="*/ 284207 w 501760"/>
                <a:gd name="connsiteY3" fmla="*/ 77480 h 959592"/>
                <a:gd name="connsiteX4" fmla="*/ 432160 w 501760"/>
                <a:gd name="connsiteY4" fmla="*/ 0 h 959592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1002470"/>
                <a:gd name="connsiteX1" fmla="*/ 195169 w 501760"/>
                <a:gd name="connsiteY1" fmla="*/ 942812 h 1002470"/>
                <a:gd name="connsiteX2" fmla="*/ 0 w 501760"/>
                <a:gd name="connsiteY2" fmla="*/ 959592 h 1002470"/>
                <a:gd name="connsiteX3" fmla="*/ 284207 w 501760"/>
                <a:gd name="connsiteY3" fmla="*/ 77480 h 1002470"/>
                <a:gd name="connsiteX4" fmla="*/ 432160 w 501760"/>
                <a:gd name="connsiteY4" fmla="*/ 0 h 1002470"/>
                <a:gd name="connsiteX0" fmla="*/ 464241 w 533841"/>
                <a:gd name="connsiteY0" fmla="*/ 0 h 1002470"/>
                <a:gd name="connsiteX1" fmla="*/ 227250 w 533841"/>
                <a:gd name="connsiteY1" fmla="*/ 942812 h 1002470"/>
                <a:gd name="connsiteX2" fmla="*/ 32081 w 533841"/>
                <a:gd name="connsiteY2" fmla="*/ 959592 h 1002470"/>
                <a:gd name="connsiteX3" fmla="*/ 316288 w 533841"/>
                <a:gd name="connsiteY3" fmla="*/ 77480 h 1002470"/>
                <a:gd name="connsiteX4" fmla="*/ 464241 w 533841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77" h="1002470">
                  <a:moveTo>
                    <a:pt x="464241" y="0"/>
                  </a:moveTo>
                  <a:cubicBezTo>
                    <a:pt x="562277" y="360356"/>
                    <a:pt x="399830" y="656764"/>
                    <a:pt x="227250" y="942812"/>
                  </a:cubicBezTo>
                  <a:cubicBezTo>
                    <a:pt x="173051" y="1002470"/>
                    <a:pt x="213507" y="905527"/>
                    <a:pt x="32081" y="959592"/>
                  </a:cubicBezTo>
                  <a:cubicBezTo>
                    <a:pt x="0" y="703348"/>
                    <a:pt x="236885" y="183021"/>
                    <a:pt x="316288" y="77480"/>
                  </a:cubicBezTo>
                  <a:lnTo>
                    <a:pt x="46424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0" name="Полилиния 109"/>
            <p:cNvSpPr/>
            <p:nvPr/>
          </p:nvSpPr>
          <p:spPr>
            <a:xfrm rot="1952823">
              <a:off x="4491942" y="4121869"/>
              <a:ext cx="523867" cy="89944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432160 w 501760"/>
                <a:gd name="connsiteY0" fmla="*/ 0 h 959592"/>
                <a:gd name="connsiteX1" fmla="*/ 70102 w 501760"/>
                <a:gd name="connsiteY1" fmla="*/ 872990 h 959592"/>
                <a:gd name="connsiteX2" fmla="*/ 0 w 501760"/>
                <a:gd name="connsiteY2" fmla="*/ 959592 h 959592"/>
                <a:gd name="connsiteX3" fmla="*/ 284207 w 501760"/>
                <a:gd name="connsiteY3" fmla="*/ 77480 h 959592"/>
                <a:gd name="connsiteX4" fmla="*/ 432160 w 501760"/>
                <a:gd name="connsiteY4" fmla="*/ 0 h 959592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1002470"/>
                <a:gd name="connsiteX1" fmla="*/ 195169 w 501760"/>
                <a:gd name="connsiteY1" fmla="*/ 942812 h 1002470"/>
                <a:gd name="connsiteX2" fmla="*/ 0 w 501760"/>
                <a:gd name="connsiteY2" fmla="*/ 959592 h 1002470"/>
                <a:gd name="connsiteX3" fmla="*/ 284207 w 501760"/>
                <a:gd name="connsiteY3" fmla="*/ 77480 h 1002470"/>
                <a:gd name="connsiteX4" fmla="*/ 432160 w 501760"/>
                <a:gd name="connsiteY4" fmla="*/ 0 h 1002470"/>
                <a:gd name="connsiteX0" fmla="*/ 464241 w 533841"/>
                <a:gd name="connsiteY0" fmla="*/ 0 h 1002470"/>
                <a:gd name="connsiteX1" fmla="*/ 227250 w 533841"/>
                <a:gd name="connsiteY1" fmla="*/ 942812 h 1002470"/>
                <a:gd name="connsiteX2" fmla="*/ 32081 w 533841"/>
                <a:gd name="connsiteY2" fmla="*/ 959592 h 1002470"/>
                <a:gd name="connsiteX3" fmla="*/ 316288 w 533841"/>
                <a:gd name="connsiteY3" fmla="*/ 77480 h 1002470"/>
                <a:gd name="connsiteX4" fmla="*/ 464241 w 533841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84963 w 562277"/>
                <a:gd name="connsiteY3" fmla="*/ 40932 h 1002470"/>
                <a:gd name="connsiteX4" fmla="*/ 464241 w 562277"/>
                <a:gd name="connsiteY4" fmla="*/ 0 h 1002470"/>
                <a:gd name="connsiteX0" fmla="*/ 232918 w 399831"/>
                <a:gd name="connsiteY0" fmla="*/ 0 h 1039018"/>
                <a:gd name="connsiteX1" fmla="*/ 227250 w 399831"/>
                <a:gd name="connsiteY1" fmla="*/ 979360 h 1039018"/>
                <a:gd name="connsiteX2" fmla="*/ 32081 w 399831"/>
                <a:gd name="connsiteY2" fmla="*/ 996140 h 1039018"/>
                <a:gd name="connsiteX3" fmla="*/ 84963 w 399831"/>
                <a:gd name="connsiteY3" fmla="*/ 77480 h 1039018"/>
                <a:gd name="connsiteX4" fmla="*/ 232918 w 399831"/>
                <a:gd name="connsiteY4" fmla="*/ 0 h 1039018"/>
                <a:gd name="connsiteX0" fmla="*/ 227358 w 394270"/>
                <a:gd name="connsiteY0" fmla="*/ 0 h 1039018"/>
                <a:gd name="connsiteX1" fmla="*/ 221690 w 394270"/>
                <a:gd name="connsiteY1" fmla="*/ 979360 h 1039018"/>
                <a:gd name="connsiteX2" fmla="*/ 161208 w 394270"/>
                <a:gd name="connsiteY2" fmla="*/ 718031 h 1039018"/>
                <a:gd name="connsiteX3" fmla="*/ 79403 w 394270"/>
                <a:gd name="connsiteY3" fmla="*/ 77480 h 1039018"/>
                <a:gd name="connsiteX4" fmla="*/ 227358 w 394270"/>
                <a:gd name="connsiteY4" fmla="*/ 0 h 1039018"/>
                <a:gd name="connsiteX0" fmla="*/ 227358 w 394270"/>
                <a:gd name="connsiteY0" fmla="*/ 0 h 1039018"/>
                <a:gd name="connsiteX1" fmla="*/ 221690 w 394270"/>
                <a:gd name="connsiteY1" fmla="*/ 979360 h 1039018"/>
                <a:gd name="connsiteX2" fmla="*/ 161208 w 394270"/>
                <a:gd name="connsiteY2" fmla="*/ 718031 h 1039018"/>
                <a:gd name="connsiteX3" fmla="*/ 79403 w 394270"/>
                <a:gd name="connsiteY3" fmla="*/ 77480 h 1039018"/>
                <a:gd name="connsiteX4" fmla="*/ 227358 w 394270"/>
                <a:gd name="connsiteY4" fmla="*/ 0 h 1039018"/>
                <a:gd name="connsiteX0" fmla="*/ 227358 w 549407"/>
                <a:gd name="connsiteY0" fmla="*/ 0 h 921047"/>
                <a:gd name="connsiteX1" fmla="*/ 376827 w 549407"/>
                <a:gd name="connsiteY1" fmla="*/ 861389 h 921047"/>
                <a:gd name="connsiteX2" fmla="*/ 161208 w 549407"/>
                <a:gd name="connsiteY2" fmla="*/ 718031 h 921047"/>
                <a:gd name="connsiteX3" fmla="*/ 79403 w 549407"/>
                <a:gd name="connsiteY3" fmla="*/ 77480 h 921047"/>
                <a:gd name="connsiteX4" fmla="*/ 227358 w 549407"/>
                <a:gd name="connsiteY4" fmla="*/ 0 h 921047"/>
                <a:gd name="connsiteX0" fmla="*/ 227358 w 566329"/>
                <a:gd name="connsiteY0" fmla="*/ 0 h 921047"/>
                <a:gd name="connsiteX1" fmla="*/ 376827 w 566329"/>
                <a:gd name="connsiteY1" fmla="*/ 861389 h 921047"/>
                <a:gd name="connsiteX2" fmla="*/ 161208 w 566329"/>
                <a:gd name="connsiteY2" fmla="*/ 718031 h 921047"/>
                <a:gd name="connsiteX3" fmla="*/ 79403 w 566329"/>
                <a:gd name="connsiteY3" fmla="*/ 77480 h 921047"/>
                <a:gd name="connsiteX4" fmla="*/ 227358 w 566329"/>
                <a:gd name="connsiteY4" fmla="*/ 0 h 921047"/>
                <a:gd name="connsiteX0" fmla="*/ 227358 w 593094"/>
                <a:gd name="connsiteY0" fmla="*/ 0 h 821609"/>
                <a:gd name="connsiteX1" fmla="*/ 403591 w 593094"/>
                <a:gd name="connsiteY1" fmla="*/ 761951 h 821609"/>
                <a:gd name="connsiteX2" fmla="*/ 161208 w 593094"/>
                <a:gd name="connsiteY2" fmla="*/ 718031 h 821609"/>
                <a:gd name="connsiteX3" fmla="*/ 79403 w 593094"/>
                <a:gd name="connsiteY3" fmla="*/ 77480 h 821609"/>
                <a:gd name="connsiteX4" fmla="*/ 227358 w 593094"/>
                <a:gd name="connsiteY4" fmla="*/ 0 h 821609"/>
                <a:gd name="connsiteX0" fmla="*/ 227358 w 593094"/>
                <a:gd name="connsiteY0" fmla="*/ 0 h 900707"/>
                <a:gd name="connsiteX1" fmla="*/ 403591 w 593094"/>
                <a:gd name="connsiteY1" fmla="*/ 761951 h 900707"/>
                <a:gd name="connsiteX2" fmla="*/ 161208 w 593094"/>
                <a:gd name="connsiteY2" fmla="*/ 718031 h 900707"/>
                <a:gd name="connsiteX3" fmla="*/ 79403 w 593094"/>
                <a:gd name="connsiteY3" fmla="*/ 77480 h 900707"/>
                <a:gd name="connsiteX4" fmla="*/ 227358 w 593094"/>
                <a:gd name="connsiteY4" fmla="*/ 0 h 900707"/>
                <a:gd name="connsiteX0" fmla="*/ 227358 w 638981"/>
                <a:gd name="connsiteY0" fmla="*/ 0 h 900707"/>
                <a:gd name="connsiteX1" fmla="*/ 403591 w 638981"/>
                <a:gd name="connsiteY1" fmla="*/ 761951 h 900707"/>
                <a:gd name="connsiteX2" fmla="*/ 161208 w 638981"/>
                <a:gd name="connsiteY2" fmla="*/ 718031 h 900707"/>
                <a:gd name="connsiteX3" fmla="*/ 79403 w 638981"/>
                <a:gd name="connsiteY3" fmla="*/ 77480 h 900707"/>
                <a:gd name="connsiteX4" fmla="*/ 227358 w 638981"/>
                <a:gd name="connsiteY4" fmla="*/ 0 h 900707"/>
                <a:gd name="connsiteX0" fmla="*/ 227358 w 638981"/>
                <a:gd name="connsiteY0" fmla="*/ 0 h 900707"/>
                <a:gd name="connsiteX1" fmla="*/ 403591 w 638981"/>
                <a:gd name="connsiteY1" fmla="*/ 761951 h 900707"/>
                <a:gd name="connsiteX2" fmla="*/ 161208 w 638981"/>
                <a:gd name="connsiteY2" fmla="*/ 718031 h 900707"/>
                <a:gd name="connsiteX3" fmla="*/ 79403 w 638981"/>
                <a:gd name="connsiteY3" fmla="*/ 77480 h 900707"/>
                <a:gd name="connsiteX4" fmla="*/ 227358 w 638981"/>
                <a:gd name="connsiteY4" fmla="*/ 0 h 90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981" h="900707">
                  <a:moveTo>
                    <a:pt x="227358" y="0"/>
                  </a:moveTo>
                  <a:cubicBezTo>
                    <a:pt x="260989" y="370064"/>
                    <a:pt x="638981" y="865886"/>
                    <a:pt x="403591" y="761951"/>
                  </a:cubicBezTo>
                  <a:cubicBezTo>
                    <a:pt x="264976" y="900707"/>
                    <a:pt x="342634" y="663966"/>
                    <a:pt x="161208" y="718031"/>
                  </a:cubicBezTo>
                  <a:cubicBezTo>
                    <a:pt x="39276" y="456644"/>
                    <a:pt x="0" y="183021"/>
                    <a:pt x="79403" y="77480"/>
                  </a:cubicBezTo>
                  <a:lnTo>
                    <a:pt x="22735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1" name="Полилиния 110"/>
            <p:cNvSpPr/>
            <p:nvPr/>
          </p:nvSpPr>
          <p:spPr>
            <a:xfrm rot="1952823">
              <a:off x="5288939" y="2700323"/>
              <a:ext cx="277570" cy="904796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219571 w 779438"/>
                <a:gd name="connsiteY0" fmla="*/ 794248 h 815268"/>
                <a:gd name="connsiteX1" fmla="*/ 210087 w 779438"/>
                <a:gd name="connsiteY1" fmla="*/ 0 h 815268"/>
                <a:gd name="connsiteX2" fmla="*/ 779438 w 779438"/>
                <a:gd name="connsiteY2" fmla="*/ 163114 h 815268"/>
                <a:gd name="connsiteX3" fmla="*/ 349713 w 779438"/>
                <a:gd name="connsiteY3" fmla="*/ 815268 h 815268"/>
                <a:gd name="connsiteX4" fmla="*/ 219571 w 779438"/>
                <a:gd name="connsiteY4" fmla="*/ 794248 h 815268"/>
                <a:gd name="connsiteX0" fmla="*/ 191150 w 779437"/>
                <a:gd name="connsiteY0" fmla="*/ 778731 h 815268"/>
                <a:gd name="connsiteX1" fmla="*/ 210086 w 779437"/>
                <a:gd name="connsiteY1" fmla="*/ 0 h 815268"/>
                <a:gd name="connsiteX2" fmla="*/ 779437 w 779437"/>
                <a:gd name="connsiteY2" fmla="*/ 163114 h 815268"/>
                <a:gd name="connsiteX3" fmla="*/ 349712 w 779437"/>
                <a:gd name="connsiteY3" fmla="*/ 815268 h 815268"/>
                <a:gd name="connsiteX4" fmla="*/ 191150 w 779437"/>
                <a:gd name="connsiteY4" fmla="*/ 778731 h 815268"/>
                <a:gd name="connsiteX0" fmla="*/ 191150 w 779437"/>
                <a:gd name="connsiteY0" fmla="*/ 778731 h 815268"/>
                <a:gd name="connsiteX1" fmla="*/ 210086 w 779437"/>
                <a:gd name="connsiteY1" fmla="*/ 0 h 815268"/>
                <a:gd name="connsiteX2" fmla="*/ 779437 w 779437"/>
                <a:gd name="connsiteY2" fmla="*/ 163114 h 815268"/>
                <a:gd name="connsiteX3" fmla="*/ 349712 w 779437"/>
                <a:gd name="connsiteY3" fmla="*/ 815268 h 815268"/>
                <a:gd name="connsiteX4" fmla="*/ 191150 w 779437"/>
                <a:gd name="connsiteY4" fmla="*/ 778731 h 815268"/>
                <a:gd name="connsiteX0" fmla="*/ -1 w 588286"/>
                <a:gd name="connsiteY0" fmla="*/ 778731 h 815268"/>
                <a:gd name="connsiteX1" fmla="*/ 18935 w 588286"/>
                <a:gd name="connsiteY1" fmla="*/ 0 h 815268"/>
                <a:gd name="connsiteX2" fmla="*/ 588286 w 588286"/>
                <a:gd name="connsiteY2" fmla="*/ 163114 h 815268"/>
                <a:gd name="connsiteX3" fmla="*/ 158561 w 588286"/>
                <a:gd name="connsiteY3" fmla="*/ 815268 h 815268"/>
                <a:gd name="connsiteX4" fmla="*/ -1 w 588286"/>
                <a:gd name="connsiteY4" fmla="*/ 778731 h 815268"/>
                <a:gd name="connsiteX0" fmla="*/ 0 w 335685"/>
                <a:gd name="connsiteY0" fmla="*/ 880367 h 916904"/>
                <a:gd name="connsiteX1" fmla="*/ 18936 w 335685"/>
                <a:gd name="connsiteY1" fmla="*/ 101636 h 916904"/>
                <a:gd name="connsiteX2" fmla="*/ 288083 w 335685"/>
                <a:gd name="connsiteY2" fmla="*/ 46116 h 916904"/>
                <a:gd name="connsiteX3" fmla="*/ 158562 w 335685"/>
                <a:gd name="connsiteY3" fmla="*/ 916904 h 916904"/>
                <a:gd name="connsiteX4" fmla="*/ 0 w 335685"/>
                <a:gd name="connsiteY4" fmla="*/ 880367 h 916904"/>
                <a:gd name="connsiteX0" fmla="*/ 0 w 335684"/>
                <a:gd name="connsiteY0" fmla="*/ 880367 h 916904"/>
                <a:gd name="connsiteX1" fmla="*/ 18936 w 335684"/>
                <a:gd name="connsiteY1" fmla="*/ 101636 h 916904"/>
                <a:gd name="connsiteX2" fmla="*/ 288083 w 335684"/>
                <a:gd name="connsiteY2" fmla="*/ 46116 h 916904"/>
                <a:gd name="connsiteX3" fmla="*/ 158562 w 335684"/>
                <a:gd name="connsiteY3" fmla="*/ 916904 h 916904"/>
                <a:gd name="connsiteX4" fmla="*/ 0 w 335684"/>
                <a:gd name="connsiteY4" fmla="*/ 880367 h 916904"/>
                <a:gd name="connsiteX0" fmla="*/ 0 w 335684"/>
                <a:gd name="connsiteY0" fmla="*/ 880367 h 916904"/>
                <a:gd name="connsiteX1" fmla="*/ 18936 w 335684"/>
                <a:gd name="connsiteY1" fmla="*/ 101636 h 916904"/>
                <a:gd name="connsiteX2" fmla="*/ 288083 w 335684"/>
                <a:gd name="connsiteY2" fmla="*/ 46116 h 916904"/>
                <a:gd name="connsiteX3" fmla="*/ 158562 w 335684"/>
                <a:gd name="connsiteY3" fmla="*/ 916904 h 916904"/>
                <a:gd name="connsiteX4" fmla="*/ 0 w 335684"/>
                <a:gd name="connsiteY4" fmla="*/ 880367 h 916904"/>
                <a:gd name="connsiteX0" fmla="*/ 0 w 298312"/>
                <a:gd name="connsiteY0" fmla="*/ 880367 h 902327"/>
                <a:gd name="connsiteX1" fmla="*/ 18936 w 298312"/>
                <a:gd name="connsiteY1" fmla="*/ 101636 h 902327"/>
                <a:gd name="connsiteX2" fmla="*/ 288083 w 298312"/>
                <a:gd name="connsiteY2" fmla="*/ 46116 h 902327"/>
                <a:gd name="connsiteX3" fmla="*/ 121190 w 298312"/>
                <a:gd name="connsiteY3" fmla="*/ 902327 h 902327"/>
                <a:gd name="connsiteX4" fmla="*/ 0 w 298312"/>
                <a:gd name="connsiteY4" fmla="*/ 880367 h 902327"/>
                <a:gd name="connsiteX0" fmla="*/ 0 w 288083"/>
                <a:gd name="connsiteY0" fmla="*/ 880367 h 902327"/>
                <a:gd name="connsiteX1" fmla="*/ 18936 w 288083"/>
                <a:gd name="connsiteY1" fmla="*/ 101636 h 902327"/>
                <a:gd name="connsiteX2" fmla="*/ 288083 w 288083"/>
                <a:gd name="connsiteY2" fmla="*/ 46116 h 902327"/>
                <a:gd name="connsiteX3" fmla="*/ 121190 w 288083"/>
                <a:gd name="connsiteY3" fmla="*/ 902327 h 902327"/>
                <a:gd name="connsiteX4" fmla="*/ 0 w 288083"/>
                <a:gd name="connsiteY4" fmla="*/ 880367 h 902327"/>
                <a:gd name="connsiteX0" fmla="*/ 0 w 338998"/>
                <a:gd name="connsiteY0" fmla="*/ 880367 h 902327"/>
                <a:gd name="connsiteX1" fmla="*/ 18936 w 338998"/>
                <a:gd name="connsiteY1" fmla="*/ 101636 h 902327"/>
                <a:gd name="connsiteX2" fmla="*/ 288083 w 338998"/>
                <a:gd name="connsiteY2" fmla="*/ 46116 h 902327"/>
                <a:gd name="connsiteX3" fmla="*/ 121190 w 338998"/>
                <a:gd name="connsiteY3" fmla="*/ 902327 h 902327"/>
                <a:gd name="connsiteX4" fmla="*/ 0 w 338998"/>
                <a:gd name="connsiteY4" fmla="*/ 880367 h 90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998" h="902327">
                  <a:moveTo>
                    <a:pt x="0" y="880367"/>
                  </a:moveTo>
                  <a:cubicBezTo>
                    <a:pt x="1326" y="644951"/>
                    <a:pt x="38162" y="354663"/>
                    <a:pt x="18936" y="101636"/>
                  </a:cubicBezTo>
                  <a:cubicBezTo>
                    <a:pt x="90691" y="50949"/>
                    <a:pt x="131793" y="0"/>
                    <a:pt x="288083" y="46116"/>
                  </a:cubicBezTo>
                  <a:cubicBezTo>
                    <a:pt x="241639" y="311130"/>
                    <a:pt x="338998" y="446722"/>
                    <a:pt x="121190" y="902327"/>
                  </a:cubicBezTo>
                  <a:lnTo>
                    <a:pt x="0" y="88036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2" name="Полилиния 111"/>
            <p:cNvSpPr/>
            <p:nvPr/>
          </p:nvSpPr>
          <p:spPr>
            <a:xfrm rot="1952823">
              <a:off x="5296931" y="2971814"/>
              <a:ext cx="457408" cy="73347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867" h="734812">
                  <a:moveTo>
                    <a:pt x="0" y="713792"/>
                  </a:moveTo>
                  <a:cubicBezTo>
                    <a:pt x="130487" y="475861"/>
                    <a:pt x="181375" y="243564"/>
                    <a:pt x="391461" y="0"/>
                  </a:cubicBezTo>
                  <a:cubicBezTo>
                    <a:pt x="523327" y="62103"/>
                    <a:pt x="403577" y="36542"/>
                    <a:pt x="559867" y="82658"/>
                  </a:cubicBezTo>
                  <a:cubicBezTo>
                    <a:pt x="466039" y="300188"/>
                    <a:pt x="307264" y="582269"/>
                    <a:pt x="130142" y="734812"/>
                  </a:cubicBezTo>
                  <a:lnTo>
                    <a:pt x="0" y="7137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3" name="Полилиния 112"/>
            <p:cNvSpPr/>
            <p:nvPr/>
          </p:nvSpPr>
          <p:spPr>
            <a:xfrm rot="1952823">
              <a:off x="5018766" y="4154356"/>
              <a:ext cx="953908" cy="401539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702" h="398805">
                  <a:moveTo>
                    <a:pt x="26765" y="0"/>
                  </a:moveTo>
                  <a:lnTo>
                    <a:pt x="343124" y="5179"/>
                  </a:lnTo>
                  <a:cubicBezTo>
                    <a:pt x="795928" y="39637"/>
                    <a:pt x="1164702" y="128756"/>
                    <a:pt x="1164700" y="258333"/>
                  </a:cubicBezTo>
                  <a:cubicBezTo>
                    <a:pt x="1082209" y="363400"/>
                    <a:pt x="1116990" y="303902"/>
                    <a:pt x="1137937" y="357772"/>
                  </a:cubicBezTo>
                  <a:cubicBezTo>
                    <a:pt x="935763" y="398805"/>
                    <a:pt x="168344" y="130080"/>
                    <a:pt x="0" y="99439"/>
                  </a:cubicBezTo>
                  <a:lnTo>
                    <a:pt x="26765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4" name="Полилиния 113"/>
            <p:cNvSpPr/>
            <p:nvPr/>
          </p:nvSpPr>
          <p:spPr>
            <a:xfrm rot="1952823">
              <a:off x="4810729" y="4208626"/>
              <a:ext cx="731070" cy="728121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240" h="729896">
                  <a:moveTo>
                    <a:pt x="26763" y="0"/>
                  </a:moveTo>
                  <a:cubicBezTo>
                    <a:pt x="139033" y="55105"/>
                    <a:pt x="178706" y="42176"/>
                    <a:pt x="437551" y="126577"/>
                  </a:cubicBezTo>
                  <a:cubicBezTo>
                    <a:pt x="761360" y="340762"/>
                    <a:pt x="735916" y="440187"/>
                    <a:pt x="889240" y="573430"/>
                  </a:cubicBezTo>
                  <a:cubicBezTo>
                    <a:pt x="806749" y="678497"/>
                    <a:pt x="794317" y="558300"/>
                    <a:pt x="815264" y="612170"/>
                  </a:cubicBezTo>
                  <a:cubicBezTo>
                    <a:pt x="511500" y="729896"/>
                    <a:pt x="121759" y="190393"/>
                    <a:pt x="0" y="99438"/>
                  </a:cubicBezTo>
                  <a:lnTo>
                    <a:pt x="26763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5" name="Полилиния 114"/>
            <p:cNvSpPr/>
            <p:nvPr/>
          </p:nvSpPr>
          <p:spPr>
            <a:xfrm rot="1952823">
              <a:off x="4217853" y="3997266"/>
              <a:ext cx="410494" cy="68529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34341 w 603941"/>
                <a:gd name="connsiteY0" fmla="*/ 69820 h 855168"/>
                <a:gd name="connsiteX1" fmla="*/ 195170 w 603941"/>
                <a:gd name="connsiteY1" fmla="*/ 795510 h 855168"/>
                <a:gd name="connsiteX2" fmla="*/ 0 w 603941"/>
                <a:gd name="connsiteY2" fmla="*/ 812292 h 855168"/>
                <a:gd name="connsiteX3" fmla="*/ 409275 w 603941"/>
                <a:gd name="connsiteY3" fmla="*/ 0 h 855168"/>
                <a:gd name="connsiteX4" fmla="*/ 534341 w 603941"/>
                <a:gd name="connsiteY4" fmla="*/ 69820 h 855168"/>
                <a:gd name="connsiteX0" fmla="*/ 534341 w 603941"/>
                <a:gd name="connsiteY0" fmla="*/ 21960 h 807308"/>
                <a:gd name="connsiteX1" fmla="*/ 195170 w 603941"/>
                <a:gd name="connsiteY1" fmla="*/ 747650 h 807308"/>
                <a:gd name="connsiteX2" fmla="*/ 0 w 603941"/>
                <a:gd name="connsiteY2" fmla="*/ 764432 h 807308"/>
                <a:gd name="connsiteX3" fmla="*/ 413149 w 603941"/>
                <a:gd name="connsiteY3" fmla="*/ 0 h 807308"/>
                <a:gd name="connsiteX4" fmla="*/ 534341 w 603941"/>
                <a:gd name="connsiteY4" fmla="*/ 21960 h 807308"/>
                <a:gd name="connsiteX0" fmla="*/ 534341 w 603941"/>
                <a:gd name="connsiteY0" fmla="*/ 21960 h 764432"/>
                <a:gd name="connsiteX1" fmla="*/ 400525 w 603941"/>
                <a:gd name="connsiteY1" fmla="*/ 519154 h 764432"/>
                <a:gd name="connsiteX2" fmla="*/ 0 w 603941"/>
                <a:gd name="connsiteY2" fmla="*/ 764432 h 764432"/>
                <a:gd name="connsiteX3" fmla="*/ 413149 w 603941"/>
                <a:gd name="connsiteY3" fmla="*/ 0 h 764432"/>
                <a:gd name="connsiteX4" fmla="*/ 534341 w 603941"/>
                <a:gd name="connsiteY4" fmla="*/ 21960 h 764432"/>
                <a:gd name="connsiteX0" fmla="*/ 429724 w 499324"/>
                <a:gd name="connsiteY0" fmla="*/ 21960 h 674112"/>
                <a:gd name="connsiteX1" fmla="*/ 295908 w 499324"/>
                <a:gd name="connsiteY1" fmla="*/ 519154 h 674112"/>
                <a:gd name="connsiteX2" fmla="*/ -1 w 499324"/>
                <a:gd name="connsiteY2" fmla="*/ 674112 h 674112"/>
                <a:gd name="connsiteX3" fmla="*/ 308532 w 499324"/>
                <a:gd name="connsiteY3" fmla="*/ 0 h 674112"/>
                <a:gd name="connsiteX4" fmla="*/ 429724 w 499324"/>
                <a:gd name="connsiteY4" fmla="*/ 21960 h 674112"/>
                <a:gd name="connsiteX0" fmla="*/ 429725 w 499325"/>
                <a:gd name="connsiteY0" fmla="*/ 21960 h 684326"/>
                <a:gd name="connsiteX1" fmla="*/ 295909 w 499325"/>
                <a:gd name="connsiteY1" fmla="*/ 519154 h 684326"/>
                <a:gd name="connsiteX2" fmla="*/ 0 w 499325"/>
                <a:gd name="connsiteY2" fmla="*/ 674112 h 684326"/>
                <a:gd name="connsiteX3" fmla="*/ 308533 w 499325"/>
                <a:gd name="connsiteY3" fmla="*/ 0 h 684326"/>
                <a:gd name="connsiteX4" fmla="*/ 429725 w 499325"/>
                <a:gd name="connsiteY4" fmla="*/ 21960 h 68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325" h="684326">
                  <a:moveTo>
                    <a:pt x="429725" y="21960"/>
                  </a:moveTo>
                  <a:cubicBezTo>
                    <a:pt x="499325" y="164954"/>
                    <a:pt x="399433" y="327939"/>
                    <a:pt x="295909" y="519154"/>
                  </a:cubicBezTo>
                  <a:cubicBezTo>
                    <a:pt x="241710" y="578812"/>
                    <a:pt x="133872" y="684326"/>
                    <a:pt x="0" y="674112"/>
                  </a:cubicBezTo>
                  <a:cubicBezTo>
                    <a:pt x="65283" y="441106"/>
                    <a:pt x="229130" y="105541"/>
                    <a:pt x="308533" y="0"/>
                  </a:cubicBezTo>
                  <a:lnTo>
                    <a:pt x="429725" y="21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4355976" y="3356992"/>
              <a:ext cx="1008111" cy="864096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1"/>
              </a:solidFill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40" name="Куб 139"/>
          <p:cNvSpPr/>
          <p:nvPr/>
        </p:nvSpPr>
        <p:spPr bwMode="auto">
          <a:xfrm>
            <a:off x="7487178" y="4027461"/>
            <a:ext cx="642424" cy="2499128"/>
          </a:xfrm>
          <a:prstGeom prst="cube">
            <a:avLst/>
          </a:prstGeom>
          <a:solidFill>
            <a:srgbClr val="FF0000"/>
          </a:solidFill>
          <a:ln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wordArtVert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600" b="1" i="0" u="none" strike="noStrike" normalizeH="0" baseline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СУББОТА</a:t>
            </a:r>
          </a:p>
        </p:txBody>
      </p:sp>
      <p:sp>
        <p:nvSpPr>
          <p:cNvPr id="141" name="Куб 140"/>
          <p:cNvSpPr/>
          <p:nvPr/>
        </p:nvSpPr>
        <p:spPr bwMode="auto">
          <a:xfrm>
            <a:off x="8133747" y="3897439"/>
            <a:ext cx="642424" cy="2670547"/>
          </a:xfrm>
          <a:prstGeom prst="cube">
            <a:avLst/>
          </a:prstGeom>
          <a:solidFill>
            <a:srgbClr val="FF0000"/>
          </a:solidFill>
          <a:ln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wordArtVert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200" b="1" dirty="0">
                <a:ln w="1905">
                  <a:noFill/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ВОСКРИСЕНИЕ</a:t>
            </a:r>
            <a:endParaRPr kumimoji="0" lang="ru-RU" sz="1200" b="1" i="0" u="none" strike="noStrike" normalizeH="0" baseline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2" name="Группа 50"/>
          <p:cNvGrpSpPr>
            <a:grpSpLocks/>
          </p:cNvGrpSpPr>
          <p:nvPr/>
        </p:nvGrpSpPr>
        <p:grpSpPr bwMode="auto">
          <a:xfrm>
            <a:off x="7203364" y="3325495"/>
            <a:ext cx="1041400" cy="895986"/>
            <a:chOff x="3451433" y="2533423"/>
            <a:chExt cx="2564605" cy="2516300"/>
          </a:xfr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3500000" scaled="0"/>
          </a:gradFill>
        </p:grpSpPr>
        <p:sp>
          <p:nvSpPr>
            <p:cNvPr id="143" name="Полилиния 142"/>
            <p:cNvSpPr/>
            <p:nvPr/>
          </p:nvSpPr>
          <p:spPr>
            <a:xfrm rot="1952823">
              <a:off x="5203391" y="3930720"/>
              <a:ext cx="817078" cy="256984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6294" h="253604">
                  <a:moveTo>
                    <a:pt x="0" y="72301"/>
                  </a:moveTo>
                  <a:lnTo>
                    <a:pt x="464313" y="0"/>
                  </a:lnTo>
                  <a:cubicBezTo>
                    <a:pt x="917117" y="34458"/>
                    <a:pt x="996294" y="18960"/>
                    <a:pt x="996292" y="148537"/>
                  </a:cubicBezTo>
                  <a:cubicBezTo>
                    <a:pt x="913801" y="253604"/>
                    <a:pt x="901367" y="133406"/>
                    <a:pt x="922314" y="187276"/>
                  </a:cubicBezTo>
                  <a:cubicBezTo>
                    <a:pt x="737776" y="204184"/>
                    <a:pt x="300070" y="221992"/>
                    <a:pt x="20450" y="232439"/>
                  </a:cubicBezTo>
                  <a:lnTo>
                    <a:pt x="0" y="72301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4" name="Полилиния 143"/>
            <p:cNvSpPr/>
            <p:nvPr/>
          </p:nvSpPr>
          <p:spPr>
            <a:xfrm rot="1952823">
              <a:off x="5271439" y="3296571"/>
              <a:ext cx="711522" cy="62640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9692" h="630194">
                  <a:moveTo>
                    <a:pt x="0" y="508795"/>
                  </a:moveTo>
                  <a:lnTo>
                    <a:pt x="645345" y="0"/>
                  </a:lnTo>
                  <a:cubicBezTo>
                    <a:pt x="857346" y="5985"/>
                    <a:pt x="869691" y="17805"/>
                    <a:pt x="860964" y="143357"/>
                  </a:cubicBezTo>
                  <a:cubicBezTo>
                    <a:pt x="708616" y="297271"/>
                    <a:pt x="250253" y="562831"/>
                    <a:pt x="94430" y="630194"/>
                  </a:cubicBezTo>
                  <a:lnTo>
                    <a:pt x="0" y="508795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5" name="Полилиния 144"/>
            <p:cNvSpPr/>
            <p:nvPr/>
          </p:nvSpPr>
          <p:spPr>
            <a:xfrm rot="1952823">
              <a:off x="4809861" y="2545102"/>
              <a:ext cx="488681" cy="861965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519" h="863667">
                  <a:moveTo>
                    <a:pt x="359557" y="863667"/>
                  </a:moveTo>
                  <a:cubicBezTo>
                    <a:pt x="159553" y="685270"/>
                    <a:pt x="0" y="245843"/>
                    <a:pt x="210086" y="2279"/>
                  </a:cubicBezTo>
                  <a:cubicBezTo>
                    <a:pt x="257869" y="135889"/>
                    <a:pt x="266762" y="0"/>
                    <a:pt x="452469" y="46198"/>
                  </a:cubicBezTo>
                  <a:cubicBezTo>
                    <a:pt x="297858" y="285123"/>
                    <a:pt x="593519" y="550873"/>
                    <a:pt x="470905" y="839505"/>
                  </a:cubicBezTo>
                  <a:lnTo>
                    <a:pt x="359557" y="863667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6" name="Полилиния 145"/>
            <p:cNvSpPr/>
            <p:nvPr/>
          </p:nvSpPr>
          <p:spPr>
            <a:xfrm rot="1952823">
              <a:off x="5051781" y="3014719"/>
              <a:ext cx="445678" cy="53538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13792"/>
                <a:gd name="connsiteX1" fmla="*/ 391461 w 559867"/>
                <a:gd name="connsiteY1" fmla="*/ 0 h 713792"/>
                <a:gd name="connsiteX2" fmla="*/ 559867 w 559867"/>
                <a:gd name="connsiteY2" fmla="*/ 82658 h 713792"/>
                <a:gd name="connsiteX3" fmla="*/ 240726 w 559867"/>
                <a:gd name="connsiteY3" fmla="*/ 642753 h 713792"/>
                <a:gd name="connsiteX4" fmla="*/ 0 w 559867"/>
                <a:gd name="connsiteY4" fmla="*/ 713792 h 713792"/>
                <a:gd name="connsiteX0" fmla="*/ 0 w 542948"/>
                <a:gd name="connsiteY0" fmla="*/ 713792 h 713792"/>
                <a:gd name="connsiteX1" fmla="*/ 391461 w 542948"/>
                <a:gd name="connsiteY1" fmla="*/ 0 h 713792"/>
                <a:gd name="connsiteX2" fmla="*/ 542948 w 542948"/>
                <a:gd name="connsiteY2" fmla="*/ 228216 h 713792"/>
                <a:gd name="connsiteX3" fmla="*/ 240726 w 542948"/>
                <a:gd name="connsiteY3" fmla="*/ 642753 h 713792"/>
                <a:gd name="connsiteX4" fmla="*/ 0 w 542948"/>
                <a:gd name="connsiteY4" fmla="*/ 713792 h 713792"/>
                <a:gd name="connsiteX0" fmla="*/ 0 w 542948"/>
                <a:gd name="connsiteY0" fmla="*/ 531692 h 531692"/>
                <a:gd name="connsiteX1" fmla="*/ 226586 w 542948"/>
                <a:gd name="connsiteY1" fmla="*/ 40937 h 531692"/>
                <a:gd name="connsiteX2" fmla="*/ 542948 w 542948"/>
                <a:gd name="connsiteY2" fmla="*/ 46116 h 531692"/>
                <a:gd name="connsiteX3" fmla="*/ 240726 w 542948"/>
                <a:gd name="connsiteY3" fmla="*/ 460653 h 531692"/>
                <a:gd name="connsiteX4" fmla="*/ 0 w 542948"/>
                <a:gd name="connsiteY4" fmla="*/ 531692 h 53169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240726 w 468969"/>
                <a:gd name="connsiteY3" fmla="*/ 421913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240726 w 468969"/>
                <a:gd name="connsiteY3" fmla="*/ 421913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193510 w 468969"/>
                <a:gd name="connsiteY3" fmla="*/ 361212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166747 w 468969"/>
                <a:gd name="connsiteY3" fmla="*/ 460651 h 492952"/>
                <a:gd name="connsiteX4" fmla="*/ 0 w 468969"/>
                <a:gd name="connsiteY4" fmla="*/ 492952 h 492952"/>
                <a:gd name="connsiteX0" fmla="*/ 0 w 468969"/>
                <a:gd name="connsiteY0" fmla="*/ 529495 h 529495"/>
                <a:gd name="connsiteX1" fmla="*/ 300563 w 468969"/>
                <a:gd name="connsiteY1" fmla="*/ 0 h 529495"/>
                <a:gd name="connsiteX2" fmla="*/ 468969 w 468969"/>
                <a:gd name="connsiteY2" fmla="*/ 82659 h 529495"/>
                <a:gd name="connsiteX3" fmla="*/ 166747 w 468969"/>
                <a:gd name="connsiteY3" fmla="*/ 497194 h 529495"/>
                <a:gd name="connsiteX4" fmla="*/ 0 w 468969"/>
                <a:gd name="connsiteY4" fmla="*/ 529495 h 529495"/>
                <a:gd name="connsiteX0" fmla="*/ 0 w 542946"/>
                <a:gd name="connsiteY0" fmla="*/ 531692 h 531692"/>
                <a:gd name="connsiteX1" fmla="*/ 300563 w 542946"/>
                <a:gd name="connsiteY1" fmla="*/ 2197 h 531692"/>
                <a:gd name="connsiteX2" fmla="*/ 542946 w 542946"/>
                <a:gd name="connsiteY2" fmla="*/ 46116 h 531692"/>
                <a:gd name="connsiteX3" fmla="*/ 166747 w 542946"/>
                <a:gd name="connsiteY3" fmla="*/ 499391 h 531692"/>
                <a:gd name="connsiteX4" fmla="*/ 0 w 542946"/>
                <a:gd name="connsiteY4" fmla="*/ 531692 h 53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46" h="531692">
                  <a:moveTo>
                    <a:pt x="0" y="531692"/>
                  </a:moveTo>
                  <a:cubicBezTo>
                    <a:pt x="130487" y="293761"/>
                    <a:pt x="90477" y="245761"/>
                    <a:pt x="300563" y="2197"/>
                  </a:cubicBezTo>
                  <a:cubicBezTo>
                    <a:pt x="432429" y="64300"/>
                    <a:pt x="386656" y="0"/>
                    <a:pt x="542946" y="46116"/>
                  </a:cubicBezTo>
                  <a:cubicBezTo>
                    <a:pt x="407587" y="191199"/>
                    <a:pt x="343869" y="346848"/>
                    <a:pt x="166747" y="499391"/>
                  </a:cubicBezTo>
                  <a:lnTo>
                    <a:pt x="0" y="53169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7" name="Полилиния 146"/>
            <p:cNvSpPr/>
            <p:nvPr/>
          </p:nvSpPr>
          <p:spPr>
            <a:xfrm rot="1952823">
              <a:off x="3825914" y="2715143"/>
              <a:ext cx="1016078" cy="592317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347" h="592317">
                  <a:moveTo>
                    <a:pt x="1184821" y="580889"/>
                  </a:moveTo>
                  <a:cubicBezTo>
                    <a:pt x="819206" y="592317"/>
                    <a:pt x="0" y="294124"/>
                    <a:pt x="174389" y="84938"/>
                  </a:cubicBezTo>
                  <a:cubicBezTo>
                    <a:pt x="308797" y="126830"/>
                    <a:pt x="62659" y="0"/>
                    <a:pt x="248366" y="46198"/>
                  </a:cubicBezTo>
                  <a:cubicBezTo>
                    <a:pt x="399700" y="115370"/>
                    <a:pt x="1115584" y="172635"/>
                    <a:pt x="1238347" y="382011"/>
                  </a:cubicBezTo>
                  <a:lnTo>
                    <a:pt x="1184821" y="580889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8" name="Полилиния 147"/>
            <p:cNvSpPr/>
            <p:nvPr/>
          </p:nvSpPr>
          <p:spPr>
            <a:xfrm rot="1952823">
              <a:off x="4014308" y="2634451"/>
              <a:ext cx="1024278" cy="599629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61 w 1307723"/>
                <a:gd name="connsiteY0" fmla="*/ 863667 h 863667"/>
                <a:gd name="connsiteX1" fmla="*/ 210087 w 1307723"/>
                <a:gd name="connsiteY1" fmla="*/ 349415 h 863667"/>
                <a:gd name="connsiteX2" fmla="*/ 1166673 w 1307723"/>
                <a:gd name="connsiteY2" fmla="*/ 46198 h 863667"/>
                <a:gd name="connsiteX3" fmla="*/ 1185109 w 1307723"/>
                <a:gd name="connsiteY3" fmla="*/ 839505 h 863667"/>
                <a:gd name="connsiteX4" fmla="*/ 1073761 w 1307723"/>
                <a:gd name="connsiteY4" fmla="*/ 863667 h 863667"/>
                <a:gd name="connsiteX0" fmla="*/ 1073760 w 1307722"/>
                <a:gd name="connsiteY0" fmla="*/ 637929 h 637929"/>
                <a:gd name="connsiteX1" fmla="*/ 210086 w 1307722"/>
                <a:gd name="connsiteY1" fmla="*/ 123677 h 637929"/>
                <a:gd name="connsiteX2" fmla="*/ 358039 w 1307722"/>
                <a:gd name="connsiteY2" fmla="*/ 46198 h 637929"/>
                <a:gd name="connsiteX3" fmla="*/ 1185108 w 1307722"/>
                <a:gd name="connsiteY3" fmla="*/ 613767 h 637929"/>
                <a:gd name="connsiteX4" fmla="*/ 1073760 w 1307722"/>
                <a:gd name="connsiteY4" fmla="*/ 637929 h 637929"/>
                <a:gd name="connsiteX0" fmla="*/ 1073760 w 1307722"/>
                <a:gd name="connsiteY0" fmla="*/ 637929 h 637929"/>
                <a:gd name="connsiteX1" fmla="*/ 210086 w 1307722"/>
                <a:gd name="connsiteY1" fmla="*/ 123677 h 637929"/>
                <a:gd name="connsiteX2" fmla="*/ 358039 w 1307722"/>
                <a:gd name="connsiteY2" fmla="*/ 46198 h 637929"/>
                <a:gd name="connsiteX3" fmla="*/ 1185108 w 1307722"/>
                <a:gd name="connsiteY3" fmla="*/ 613767 h 637929"/>
                <a:gd name="connsiteX4" fmla="*/ 1073760 w 1307722"/>
                <a:gd name="connsiteY4" fmla="*/ 637929 h 637929"/>
                <a:gd name="connsiteX0" fmla="*/ 1073760 w 1369895"/>
                <a:gd name="connsiteY0" fmla="*/ 637929 h 637929"/>
                <a:gd name="connsiteX1" fmla="*/ 210086 w 1369895"/>
                <a:gd name="connsiteY1" fmla="*/ 123677 h 637929"/>
                <a:gd name="connsiteX2" fmla="*/ 358039 w 1369895"/>
                <a:gd name="connsiteY2" fmla="*/ 46198 h 637929"/>
                <a:gd name="connsiteX3" fmla="*/ 1247281 w 1369895"/>
                <a:gd name="connsiteY3" fmla="*/ 520190 h 637929"/>
                <a:gd name="connsiteX4" fmla="*/ 1073760 w 1369895"/>
                <a:gd name="connsiteY4" fmla="*/ 637929 h 637929"/>
                <a:gd name="connsiteX0" fmla="*/ 1073760 w 1247281"/>
                <a:gd name="connsiteY0" fmla="*/ 637929 h 637929"/>
                <a:gd name="connsiteX1" fmla="*/ 210086 w 1247281"/>
                <a:gd name="connsiteY1" fmla="*/ 123677 h 637929"/>
                <a:gd name="connsiteX2" fmla="*/ 358039 w 1247281"/>
                <a:gd name="connsiteY2" fmla="*/ 46198 h 637929"/>
                <a:gd name="connsiteX3" fmla="*/ 1247281 w 1247281"/>
                <a:gd name="connsiteY3" fmla="*/ 520190 h 637929"/>
                <a:gd name="connsiteX4" fmla="*/ 1073760 w 1247281"/>
                <a:gd name="connsiteY4" fmla="*/ 637929 h 637929"/>
                <a:gd name="connsiteX0" fmla="*/ 1073760 w 1247281"/>
                <a:gd name="connsiteY0" fmla="*/ 599189 h 599189"/>
                <a:gd name="connsiteX1" fmla="*/ 210086 w 1247281"/>
                <a:gd name="connsiteY1" fmla="*/ 84937 h 599189"/>
                <a:gd name="connsiteX2" fmla="*/ 284062 w 1247281"/>
                <a:gd name="connsiteY2" fmla="*/ 46198 h 599189"/>
                <a:gd name="connsiteX3" fmla="*/ 1247281 w 1247281"/>
                <a:gd name="connsiteY3" fmla="*/ 481450 h 599189"/>
                <a:gd name="connsiteX4" fmla="*/ 1073760 w 1247281"/>
                <a:gd name="connsiteY4" fmla="*/ 599189 h 599189"/>
                <a:gd name="connsiteX0" fmla="*/ 1073760 w 1247281"/>
                <a:gd name="connsiteY0" fmla="*/ 599189 h 599189"/>
                <a:gd name="connsiteX1" fmla="*/ 210086 w 1247281"/>
                <a:gd name="connsiteY1" fmla="*/ 84937 h 599189"/>
                <a:gd name="connsiteX2" fmla="*/ 284062 w 1247281"/>
                <a:gd name="connsiteY2" fmla="*/ 46198 h 599189"/>
                <a:gd name="connsiteX3" fmla="*/ 1247281 w 1247281"/>
                <a:gd name="connsiteY3" fmla="*/ 481450 h 599189"/>
                <a:gd name="connsiteX4" fmla="*/ 1073760 w 1247281"/>
                <a:gd name="connsiteY4" fmla="*/ 599189 h 59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281" h="599189">
                  <a:moveTo>
                    <a:pt x="1073760" y="599189"/>
                  </a:moveTo>
                  <a:cubicBezTo>
                    <a:pt x="873756" y="420792"/>
                    <a:pt x="0" y="328501"/>
                    <a:pt x="210086" y="84937"/>
                  </a:cubicBezTo>
                  <a:cubicBezTo>
                    <a:pt x="257869" y="218547"/>
                    <a:pt x="98355" y="0"/>
                    <a:pt x="284062" y="46198"/>
                  </a:cubicBezTo>
                  <a:cubicBezTo>
                    <a:pt x="517576" y="134134"/>
                    <a:pt x="1011608" y="260762"/>
                    <a:pt x="1247281" y="481450"/>
                  </a:cubicBezTo>
                  <a:lnTo>
                    <a:pt x="1073760" y="599189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9" name="Полилиния 148"/>
            <p:cNvSpPr/>
            <p:nvPr/>
          </p:nvSpPr>
          <p:spPr>
            <a:xfrm rot="1952823">
              <a:off x="4962504" y="4237608"/>
              <a:ext cx="953908" cy="41224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702" h="414009">
                  <a:moveTo>
                    <a:pt x="26765" y="0"/>
                  </a:moveTo>
                  <a:lnTo>
                    <a:pt x="343124" y="5179"/>
                  </a:lnTo>
                  <a:cubicBezTo>
                    <a:pt x="795928" y="39637"/>
                    <a:pt x="1164702" y="128756"/>
                    <a:pt x="1164700" y="258333"/>
                  </a:cubicBezTo>
                  <a:cubicBezTo>
                    <a:pt x="1082209" y="363400"/>
                    <a:pt x="1044522" y="242413"/>
                    <a:pt x="1065469" y="296283"/>
                  </a:cubicBezTo>
                  <a:cubicBezTo>
                    <a:pt x="761705" y="414009"/>
                    <a:pt x="168344" y="130080"/>
                    <a:pt x="0" y="99439"/>
                  </a:cubicBezTo>
                  <a:lnTo>
                    <a:pt x="26765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0" name="Полилиния 149"/>
            <p:cNvSpPr/>
            <p:nvPr/>
          </p:nvSpPr>
          <p:spPr>
            <a:xfrm rot="1952823">
              <a:off x="4622182" y="4194947"/>
              <a:ext cx="648970" cy="85661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288" h="858741">
                  <a:moveTo>
                    <a:pt x="147955" y="0"/>
                  </a:moveTo>
                  <a:cubicBezTo>
                    <a:pt x="416023" y="65641"/>
                    <a:pt x="791287" y="636614"/>
                    <a:pt x="687763" y="827829"/>
                  </a:cubicBezTo>
                  <a:cubicBezTo>
                    <a:pt x="380850" y="858741"/>
                    <a:pt x="94428" y="198877"/>
                    <a:pt x="0" y="77479"/>
                  </a:cubicBezTo>
                  <a:lnTo>
                    <a:pt x="147955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1" name="Полилиния 150"/>
            <p:cNvSpPr/>
            <p:nvPr/>
          </p:nvSpPr>
          <p:spPr>
            <a:xfrm rot="1952823">
              <a:off x="3560633" y="3212133"/>
              <a:ext cx="1020370" cy="33729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74132 w 1238347"/>
                <a:gd name="connsiteY0" fmla="*/ 495649 h 507077"/>
                <a:gd name="connsiteX1" fmla="*/ 174389 w 1238347"/>
                <a:gd name="connsiteY1" fmla="*/ 84938 h 507077"/>
                <a:gd name="connsiteX2" fmla="*/ 248366 w 1238347"/>
                <a:gd name="connsiteY2" fmla="*/ 46198 h 507077"/>
                <a:gd name="connsiteX3" fmla="*/ 1238347 w 1238347"/>
                <a:gd name="connsiteY3" fmla="*/ 382011 h 507077"/>
                <a:gd name="connsiteX4" fmla="*/ 1174132 w 1238347"/>
                <a:gd name="connsiteY4" fmla="*/ 495649 h 507077"/>
                <a:gd name="connsiteX0" fmla="*/ 1174132 w 1200896"/>
                <a:gd name="connsiteY0" fmla="*/ 495649 h 507077"/>
                <a:gd name="connsiteX1" fmla="*/ 174389 w 1200896"/>
                <a:gd name="connsiteY1" fmla="*/ 84938 h 507077"/>
                <a:gd name="connsiteX2" fmla="*/ 248366 w 1200896"/>
                <a:gd name="connsiteY2" fmla="*/ 46198 h 507077"/>
                <a:gd name="connsiteX3" fmla="*/ 1200896 w 1200896"/>
                <a:gd name="connsiteY3" fmla="*/ 396211 h 507077"/>
                <a:gd name="connsiteX4" fmla="*/ 1174132 w 1200896"/>
                <a:gd name="connsiteY4" fmla="*/ 495649 h 507077"/>
                <a:gd name="connsiteX0" fmla="*/ 1244658 w 1271422"/>
                <a:gd name="connsiteY0" fmla="*/ 495649 h 667338"/>
                <a:gd name="connsiteX1" fmla="*/ 174389 w 1271422"/>
                <a:gd name="connsiteY1" fmla="*/ 458152 h 667338"/>
                <a:gd name="connsiteX2" fmla="*/ 318892 w 1271422"/>
                <a:gd name="connsiteY2" fmla="*/ 46198 h 667338"/>
                <a:gd name="connsiteX3" fmla="*/ 1271422 w 1271422"/>
                <a:gd name="connsiteY3" fmla="*/ 396211 h 667338"/>
                <a:gd name="connsiteX4" fmla="*/ 1244658 w 1271422"/>
                <a:gd name="connsiteY4" fmla="*/ 495649 h 667338"/>
                <a:gd name="connsiteX0" fmla="*/ 1244658 w 1271422"/>
                <a:gd name="connsiteY0" fmla="*/ 105687 h 277376"/>
                <a:gd name="connsiteX1" fmla="*/ 174389 w 1271422"/>
                <a:gd name="connsiteY1" fmla="*/ 68190 h 277376"/>
                <a:gd name="connsiteX2" fmla="*/ 1271422 w 1271422"/>
                <a:gd name="connsiteY2" fmla="*/ 6249 h 277376"/>
                <a:gd name="connsiteX3" fmla="*/ 1244658 w 1271422"/>
                <a:gd name="connsiteY3" fmla="*/ 105687 h 277376"/>
                <a:gd name="connsiteX0" fmla="*/ 1170682 w 1197446"/>
                <a:gd name="connsiteY0" fmla="*/ 105687 h 238637"/>
                <a:gd name="connsiteX1" fmla="*/ 174389 w 1197446"/>
                <a:gd name="connsiteY1" fmla="*/ 29451 h 238637"/>
                <a:gd name="connsiteX2" fmla="*/ 1197446 w 1197446"/>
                <a:gd name="connsiteY2" fmla="*/ 6249 h 238637"/>
                <a:gd name="connsiteX3" fmla="*/ 1170682 w 1197446"/>
                <a:gd name="connsiteY3" fmla="*/ 105687 h 238637"/>
                <a:gd name="connsiteX0" fmla="*/ 1170682 w 1197446"/>
                <a:gd name="connsiteY0" fmla="*/ 105687 h 238638"/>
                <a:gd name="connsiteX1" fmla="*/ 174389 w 1197446"/>
                <a:gd name="connsiteY1" fmla="*/ 29452 h 238638"/>
                <a:gd name="connsiteX2" fmla="*/ 1197446 w 1197446"/>
                <a:gd name="connsiteY2" fmla="*/ 6249 h 238638"/>
                <a:gd name="connsiteX3" fmla="*/ 1170682 w 1197446"/>
                <a:gd name="connsiteY3" fmla="*/ 105687 h 238638"/>
                <a:gd name="connsiteX0" fmla="*/ 1170682 w 1197446"/>
                <a:gd name="connsiteY0" fmla="*/ 197239 h 330190"/>
                <a:gd name="connsiteX1" fmla="*/ 174389 w 1197446"/>
                <a:gd name="connsiteY1" fmla="*/ 121004 h 330190"/>
                <a:gd name="connsiteX2" fmla="*/ 1197446 w 1197446"/>
                <a:gd name="connsiteY2" fmla="*/ 97801 h 330190"/>
                <a:gd name="connsiteX3" fmla="*/ 1170682 w 1197446"/>
                <a:gd name="connsiteY3" fmla="*/ 197239 h 330190"/>
                <a:gd name="connsiteX0" fmla="*/ 1170682 w 1224209"/>
                <a:gd name="connsiteY0" fmla="*/ 205126 h 338077"/>
                <a:gd name="connsiteX1" fmla="*/ 174389 w 1224209"/>
                <a:gd name="connsiteY1" fmla="*/ 128891 h 338077"/>
                <a:gd name="connsiteX2" fmla="*/ 1224209 w 1224209"/>
                <a:gd name="connsiteY2" fmla="*/ 6249 h 338077"/>
                <a:gd name="connsiteX3" fmla="*/ 1170682 w 1224209"/>
                <a:gd name="connsiteY3" fmla="*/ 205126 h 338077"/>
                <a:gd name="connsiteX0" fmla="*/ 1170683 w 1224209"/>
                <a:gd name="connsiteY0" fmla="*/ 205127 h 338077"/>
                <a:gd name="connsiteX1" fmla="*/ 174389 w 1224209"/>
                <a:gd name="connsiteY1" fmla="*/ 128891 h 338077"/>
                <a:gd name="connsiteX2" fmla="*/ 1224209 w 1224209"/>
                <a:gd name="connsiteY2" fmla="*/ 6249 h 338077"/>
                <a:gd name="connsiteX3" fmla="*/ 1170683 w 1224209"/>
                <a:gd name="connsiteY3" fmla="*/ 205127 h 338077"/>
                <a:gd name="connsiteX0" fmla="*/ 1170683 w 1271423"/>
                <a:gd name="connsiteY0" fmla="*/ 197240 h 330190"/>
                <a:gd name="connsiteX1" fmla="*/ 174389 w 1271423"/>
                <a:gd name="connsiteY1" fmla="*/ 121004 h 330190"/>
                <a:gd name="connsiteX2" fmla="*/ 1271424 w 1271423"/>
                <a:gd name="connsiteY2" fmla="*/ 59062 h 330190"/>
                <a:gd name="connsiteX3" fmla="*/ 1170683 w 1271423"/>
                <a:gd name="connsiteY3" fmla="*/ 197240 h 330190"/>
                <a:gd name="connsiteX0" fmla="*/ 1244660 w 1271424"/>
                <a:gd name="connsiteY0" fmla="*/ 158500 h 330190"/>
                <a:gd name="connsiteX1" fmla="*/ 174389 w 1271424"/>
                <a:gd name="connsiteY1" fmla="*/ 121004 h 330190"/>
                <a:gd name="connsiteX2" fmla="*/ 1271424 w 1271424"/>
                <a:gd name="connsiteY2" fmla="*/ 59062 h 330190"/>
                <a:gd name="connsiteX3" fmla="*/ 1244660 w 1271424"/>
                <a:gd name="connsiteY3" fmla="*/ 158500 h 330190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660" h="338077">
                  <a:moveTo>
                    <a:pt x="1244660" y="166387"/>
                  </a:moveTo>
                  <a:cubicBezTo>
                    <a:pt x="838820" y="286032"/>
                    <a:pt x="0" y="338077"/>
                    <a:pt x="174389" y="128891"/>
                  </a:cubicBezTo>
                  <a:cubicBezTo>
                    <a:pt x="435988" y="97540"/>
                    <a:pt x="1045831" y="0"/>
                    <a:pt x="1224209" y="6249"/>
                  </a:cubicBezTo>
                  <a:lnTo>
                    <a:pt x="1244660" y="166387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2" name="Полилиния 151"/>
            <p:cNvSpPr/>
            <p:nvPr/>
          </p:nvSpPr>
          <p:spPr>
            <a:xfrm rot="1952823">
              <a:off x="3670243" y="3466777"/>
              <a:ext cx="680246" cy="84055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396321 w 1288422"/>
                <a:gd name="connsiteY2" fmla="*/ 329436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92034 h 662602"/>
                <a:gd name="connsiteX1" fmla="*/ 174389 w 1298187"/>
                <a:gd name="connsiteY1" fmla="*/ 453416 h 662602"/>
                <a:gd name="connsiteX2" fmla="*/ 201152 w 1298187"/>
                <a:gd name="connsiteY2" fmla="*/ 353977 h 662602"/>
                <a:gd name="connsiteX3" fmla="*/ 1129781 w 1298187"/>
                <a:gd name="connsiteY3" fmla="*/ 209376 h 662602"/>
                <a:gd name="connsiteX4" fmla="*/ 1298187 w 1298187"/>
                <a:gd name="connsiteY4" fmla="*/ 292034 h 662602"/>
                <a:gd name="connsiteX0" fmla="*/ 1298187 w 1298187"/>
                <a:gd name="connsiteY0" fmla="*/ 82658 h 453226"/>
                <a:gd name="connsiteX1" fmla="*/ 174389 w 1298187"/>
                <a:gd name="connsiteY1" fmla="*/ 244040 h 453226"/>
                <a:gd name="connsiteX2" fmla="*/ 201152 w 1298187"/>
                <a:gd name="connsiteY2" fmla="*/ 144601 h 453226"/>
                <a:gd name="connsiteX3" fmla="*/ 1129781 w 1298187"/>
                <a:gd name="connsiteY3" fmla="*/ 0 h 453226"/>
                <a:gd name="connsiteX4" fmla="*/ 1298187 w 1298187"/>
                <a:gd name="connsiteY4" fmla="*/ 82658 h 453226"/>
                <a:gd name="connsiteX0" fmla="*/ 1298187 w 1298187"/>
                <a:gd name="connsiteY0" fmla="*/ 121398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8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356047 h 726614"/>
                <a:gd name="connsiteX1" fmla="*/ 174389 w 1298187"/>
                <a:gd name="connsiteY1" fmla="*/ 517428 h 726614"/>
                <a:gd name="connsiteX2" fmla="*/ 201152 w 1298187"/>
                <a:gd name="connsiteY2" fmla="*/ 417989 h 726614"/>
                <a:gd name="connsiteX3" fmla="*/ 1100580 w 1298187"/>
                <a:gd name="connsiteY3" fmla="*/ 0 h 726614"/>
                <a:gd name="connsiteX4" fmla="*/ 1298187 w 1298187"/>
                <a:gd name="connsiteY4" fmla="*/ 356047 h 726614"/>
                <a:gd name="connsiteX0" fmla="*/ 1128659 w 1128659"/>
                <a:gd name="connsiteY0" fmla="*/ 356047 h 938819"/>
                <a:gd name="connsiteX1" fmla="*/ 353373 w 1128659"/>
                <a:gd name="connsiteY1" fmla="*/ 729633 h 938819"/>
                <a:gd name="connsiteX2" fmla="*/ 31624 w 1128659"/>
                <a:gd name="connsiteY2" fmla="*/ 417989 h 938819"/>
                <a:gd name="connsiteX3" fmla="*/ 931052 w 1128659"/>
                <a:gd name="connsiteY3" fmla="*/ 0 h 938819"/>
                <a:gd name="connsiteX4" fmla="*/ 1128659 w 1128659"/>
                <a:gd name="connsiteY4" fmla="*/ 356047 h 938819"/>
                <a:gd name="connsiteX0" fmla="*/ 1128658 w 1128658"/>
                <a:gd name="connsiteY0" fmla="*/ 356047 h 938819"/>
                <a:gd name="connsiteX1" fmla="*/ 353372 w 1128658"/>
                <a:gd name="connsiteY1" fmla="*/ 729633 h 938819"/>
                <a:gd name="connsiteX2" fmla="*/ 31623 w 1128658"/>
                <a:gd name="connsiteY2" fmla="*/ 417989 h 938819"/>
                <a:gd name="connsiteX3" fmla="*/ 931051 w 1128658"/>
                <a:gd name="connsiteY3" fmla="*/ 0 h 938819"/>
                <a:gd name="connsiteX4" fmla="*/ 1128658 w 1128658"/>
                <a:gd name="connsiteY4" fmla="*/ 356047 h 938819"/>
                <a:gd name="connsiteX0" fmla="*/ 1128658 w 1128658"/>
                <a:gd name="connsiteY0" fmla="*/ 356047 h 768617"/>
                <a:gd name="connsiteX1" fmla="*/ 353372 w 1128658"/>
                <a:gd name="connsiteY1" fmla="*/ 729633 h 768617"/>
                <a:gd name="connsiteX2" fmla="*/ 31623 w 1128658"/>
                <a:gd name="connsiteY2" fmla="*/ 417989 h 768617"/>
                <a:gd name="connsiteX3" fmla="*/ 931051 w 1128658"/>
                <a:gd name="connsiteY3" fmla="*/ 0 h 768617"/>
                <a:gd name="connsiteX4" fmla="*/ 1128658 w 1128658"/>
                <a:gd name="connsiteY4" fmla="*/ 356047 h 768617"/>
                <a:gd name="connsiteX0" fmla="*/ 1128658 w 1128658"/>
                <a:gd name="connsiteY0" fmla="*/ 356047 h 829317"/>
                <a:gd name="connsiteX1" fmla="*/ 400586 w 1128658"/>
                <a:gd name="connsiteY1" fmla="*/ 790333 h 829317"/>
                <a:gd name="connsiteX2" fmla="*/ 31623 w 1128658"/>
                <a:gd name="connsiteY2" fmla="*/ 417989 h 829317"/>
                <a:gd name="connsiteX3" fmla="*/ 931051 w 1128658"/>
                <a:gd name="connsiteY3" fmla="*/ 0 h 829317"/>
                <a:gd name="connsiteX4" fmla="*/ 1128658 w 1128658"/>
                <a:gd name="connsiteY4" fmla="*/ 356047 h 829317"/>
                <a:gd name="connsiteX0" fmla="*/ 848781 w 848781"/>
                <a:gd name="connsiteY0" fmla="*/ 356047 h 829317"/>
                <a:gd name="connsiteX1" fmla="*/ 120709 w 848781"/>
                <a:gd name="connsiteY1" fmla="*/ 790333 h 829317"/>
                <a:gd name="connsiteX2" fmla="*/ 53042 w 848781"/>
                <a:gd name="connsiteY2" fmla="*/ 569496 h 829317"/>
                <a:gd name="connsiteX3" fmla="*/ 651174 w 848781"/>
                <a:gd name="connsiteY3" fmla="*/ 0 h 829317"/>
                <a:gd name="connsiteX4" fmla="*/ 848781 w 848781"/>
                <a:gd name="connsiteY4" fmla="*/ 356047 h 829317"/>
                <a:gd name="connsiteX0" fmla="*/ 848781 w 848781"/>
                <a:gd name="connsiteY0" fmla="*/ 356047 h 829317"/>
                <a:gd name="connsiteX1" fmla="*/ 120709 w 848781"/>
                <a:gd name="connsiteY1" fmla="*/ 790333 h 829317"/>
                <a:gd name="connsiteX2" fmla="*/ 53042 w 848781"/>
                <a:gd name="connsiteY2" fmla="*/ 569496 h 829317"/>
                <a:gd name="connsiteX3" fmla="*/ 651174 w 848781"/>
                <a:gd name="connsiteY3" fmla="*/ 0 h 829317"/>
                <a:gd name="connsiteX4" fmla="*/ 848781 w 848781"/>
                <a:gd name="connsiteY4" fmla="*/ 356047 h 829317"/>
                <a:gd name="connsiteX0" fmla="*/ 895995 w 895995"/>
                <a:gd name="connsiteY0" fmla="*/ 356047 h 768617"/>
                <a:gd name="connsiteX1" fmla="*/ 120708 w 895995"/>
                <a:gd name="connsiteY1" fmla="*/ 729633 h 768617"/>
                <a:gd name="connsiteX2" fmla="*/ 100256 w 895995"/>
                <a:gd name="connsiteY2" fmla="*/ 569496 h 768617"/>
                <a:gd name="connsiteX3" fmla="*/ 698388 w 895995"/>
                <a:gd name="connsiteY3" fmla="*/ 0 h 768617"/>
                <a:gd name="connsiteX4" fmla="*/ 895995 w 895995"/>
                <a:gd name="connsiteY4" fmla="*/ 356047 h 768617"/>
                <a:gd name="connsiteX0" fmla="*/ 935817 w 935817"/>
                <a:gd name="connsiteY0" fmla="*/ 356047 h 780416"/>
                <a:gd name="connsiteX1" fmla="*/ 160530 w 935817"/>
                <a:gd name="connsiteY1" fmla="*/ 729633 h 780416"/>
                <a:gd name="connsiteX2" fmla="*/ 140078 w 935817"/>
                <a:gd name="connsiteY2" fmla="*/ 569496 h 780416"/>
                <a:gd name="connsiteX3" fmla="*/ 738210 w 935817"/>
                <a:gd name="connsiteY3" fmla="*/ 0 h 780416"/>
                <a:gd name="connsiteX4" fmla="*/ 935817 w 935817"/>
                <a:gd name="connsiteY4" fmla="*/ 356047 h 780416"/>
                <a:gd name="connsiteX0" fmla="*/ 935817 w 935817"/>
                <a:gd name="connsiteY0" fmla="*/ 356047 h 780416"/>
                <a:gd name="connsiteX1" fmla="*/ 160530 w 935817"/>
                <a:gd name="connsiteY1" fmla="*/ 729633 h 780416"/>
                <a:gd name="connsiteX2" fmla="*/ 140078 w 935817"/>
                <a:gd name="connsiteY2" fmla="*/ 569496 h 780416"/>
                <a:gd name="connsiteX3" fmla="*/ 738210 w 935817"/>
                <a:gd name="connsiteY3" fmla="*/ 0 h 780416"/>
                <a:gd name="connsiteX4" fmla="*/ 935817 w 935817"/>
                <a:gd name="connsiteY4" fmla="*/ 356047 h 780416"/>
                <a:gd name="connsiteX0" fmla="*/ 879852 w 879852"/>
                <a:gd name="connsiteY0" fmla="*/ 182098 h 780416"/>
                <a:gd name="connsiteX1" fmla="*/ 160530 w 879852"/>
                <a:gd name="connsiteY1" fmla="*/ 729633 h 780416"/>
                <a:gd name="connsiteX2" fmla="*/ 140078 w 879852"/>
                <a:gd name="connsiteY2" fmla="*/ 569496 h 780416"/>
                <a:gd name="connsiteX3" fmla="*/ 738210 w 879852"/>
                <a:gd name="connsiteY3" fmla="*/ 0 h 780416"/>
                <a:gd name="connsiteX4" fmla="*/ 879852 w 879852"/>
                <a:gd name="connsiteY4" fmla="*/ 182098 h 780416"/>
                <a:gd name="connsiteX0" fmla="*/ 879852 w 879852"/>
                <a:gd name="connsiteY0" fmla="*/ 182098 h 780416"/>
                <a:gd name="connsiteX1" fmla="*/ 160530 w 879852"/>
                <a:gd name="connsiteY1" fmla="*/ 729633 h 780416"/>
                <a:gd name="connsiteX2" fmla="*/ 140078 w 879852"/>
                <a:gd name="connsiteY2" fmla="*/ 569496 h 780416"/>
                <a:gd name="connsiteX3" fmla="*/ 738210 w 879852"/>
                <a:gd name="connsiteY3" fmla="*/ 0 h 780416"/>
                <a:gd name="connsiteX4" fmla="*/ 879852 w 879852"/>
                <a:gd name="connsiteY4" fmla="*/ 182098 h 780416"/>
                <a:gd name="connsiteX0" fmla="*/ 879852 w 879852"/>
                <a:gd name="connsiteY0" fmla="*/ 238274 h 836592"/>
                <a:gd name="connsiteX1" fmla="*/ 160530 w 879852"/>
                <a:gd name="connsiteY1" fmla="*/ 785809 h 836592"/>
                <a:gd name="connsiteX2" fmla="*/ 140078 w 879852"/>
                <a:gd name="connsiteY2" fmla="*/ 625672 h 836592"/>
                <a:gd name="connsiteX3" fmla="*/ 664232 w 879852"/>
                <a:gd name="connsiteY3" fmla="*/ 94916 h 836592"/>
                <a:gd name="connsiteX4" fmla="*/ 738210 w 879852"/>
                <a:gd name="connsiteY4" fmla="*/ 56176 h 836592"/>
                <a:gd name="connsiteX5" fmla="*/ 879852 w 879852"/>
                <a:gd name="connsiteY5" fmla="*/ 238274 h 836592"/>
                <a:gd name="connsiteX0" fmla="*/ 879852 w 879852"/>
                <a:gd name="connsiteY0" fmla="*/ 238274 h 836592"/>
                <a:gd name="connsiteX1" fmla="*/ 160530 w 879852"/>
                <a:gd name="connsiteY1" fmla="*/ 785809 h 836592"/>
                <a:gd name="connsiteX2" fmla="*/ 140078 w 879852"/>
                <a:gd name="connsiteY2" fmla="*/ 625672 h 836592"/>
                <a:gd name="connsiteX3" fmla="*/ 664232 w 879852"/>
                <a:gd name="connsiteY3" fmla="*/ 94916 h 836592"/>
                <a:gd name="connsiteX4" fmla="*/ 738210 w 879852"/>
                <a:gd name="connsiteY4" fmla="*/ 56176 h 836592"/>
                <a:gd name="connsiteX5" fmla="*/ 879852 w 879852"/>
                <a:gd name="connsiteY5" fmla="*/ 238274 h 836592"/>
                <a:gd name="connsiteX0" fmla="*/ 832638 w 832638"/>
                <a:gd name="connsiteY0" fmla="*/ 177575 h 836592"/>
                <a:gd name="connsiteX1" fmla="*/ 160530 w 832638"/>
                <a:gd name="connsiteY1" fmla="*/ 785809 h 836592"/>
                <a:gd name="connsiteX2" fmla="*/ 140078 w 832638"/>
                <a:gd name="connsiteY2" fmla="*/ 625672 h 836592"/>
                <a:gd name="connsiteX3" fmla="*/ 664232 w 832638"/>
                <a:gd name="connsiteY3" fmla="*/ 94916 h 836592"/>
                <a:gd name="connsiteX4" fmla="*/ 738210 w 832638"/>
                <a:gd name="connsiteY4" fmla="*/ 56176 h 836592"/>
                <a:gd name="connsiteX5" fmla="*/ 832638 w 832638"/>
                <a:gd name="connsiteY5" fmla="*/ 177575 h 836592"/>
                <a:gd name="connsiteX0" fmla="*/ 832638 w 832638"/>
                <a:gd name="connsiteY0" fmla="*/ 177575 h 836592"/>
                <a:gd name="connsiteX1" fmla="*/ 160530 w 832638"/>
                <a:gd name="connsiteY1" fmla="*/ 785809 h 836592"/>
                <a:gd name="connsiteX2" fmla="*/ 140078 w 832638"/>
                <a:gd name="connsiteY2" fmla="*/ 625672 h 836592"/>
                <a:gd name="connsiteX3" fmla="*/ 664232 w 832638"/>
                <a:gd name="connsiteY3" fmla="*/ 94916 h 836592"/>
                <a:gd name="connsiteX4" fmla="*/ 738210 w 832638"/>
                <a:gd name="connsiteY4" fmla="*/ 56176 h 836592"/>
                <a:gd name="connsiteX5" fmla="*/ 832638 w 832638"/>
                <a:gd name="connsiteY5" fmla="*/ 177575 h 83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638" h="836592">
                  <a:moveTo>
                    <a:pt x="832638" y="177575"/>
                  </a:moveTo>
                  <a:cubicBezTo>
                    <a:pt x="492908" y="711289"/>
                    <a:pt x="362058" y="722951"/>
                    <a:pt x="160530" y="785809"/>
                  </a:cubicBezTo>
                  <a:cubicBezTo>
                    <a:pt x="0" y="836592"/>
                    <a:pt x="94314" y="678701"/>
                    <a:pt x="140078" y="625672"/>
                  </a:cubicBezTo>
                  <a:cubicBezTo>
                    <a:pt x="230511" y="507118"/>
                    <a:pt x="473543" y="187217"/>
                    <a:pt x="664232" y="94916"/>
                  </a:cubicBezTo>
                  <a:cubicBezTo>
                    <a:pt x="763921" y="0"/>
                    <a:pt x="708756" y="28877"/>
                    <a:pt x="738210" y="56176"/>
                  </a:cubicBezTo>
                  <a:lnTo>
                    <a:pt x="832638" y="177575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3" name="Полилиния 152"/>
            <p:cNvSpPr/>
            <p:nvPr/>
          </p:nvSpPr>
          <p:spPr>
            <a:xfrm rot="1952823">
              <a:off x="3453697" y="3364836"/>
              <a:ext cx="1063373" cy="492552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396321 w 1288422"/>
                <a:gd name="connsiteY2" fmla="*/ 329436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92034 h 662602"/>
                <a:gd name="connsiteX1" fmla="*/ 174389 w 1298187"/>
                <a:gd name="connsiteY1" fmla="*/ 453416 h 662602"/>
                <a:gd name="connsiteX2" fmla="*/ 201152 w 1298187"/>
                <a:gd name="connsiteY2" fmla="*/ 353977 h 662602"/>
                <a:gd name="connsiteX3" fmla="*/ 1129781 w 1298187"/>
                <a:gd name="connsiteY3" fmla="*/ 209376 h 662602"/>
                <a:gd name="connsiteX4" fmla="*/ 1298187 w 1298187"/>
                <a:gd name="connsiteY4" fmla="*/ 292034 h 662602"/>
                <a:gd name="connsiteX0" fmla="*/ 1298187 w 1298187"/>
                <a:gd name="connsiteY0" fmla="*/ 82658 h 453226"/>
                <a:gd name="connsiteX1" fmla="*/ 174389 w 1298187"/>
                <a:gd name="connsiteY1" fmla="*/ 244040 h 453226"/>
                <a:gd name="connsiteX2" fmla="*/ 201152 w 1298187"/>
                <a:gd name="connsiteY2" fmla="*/ 144601 h 453226"/>
                <a:gd name="connsiteX3" fmla="*/ 1129781 w 1298187"/>
                <a:gd name="connsiteY3" fmla="*/ 0 h 453226"/>
                <a:gd name="connsiteX4" fmla="*/ 1298187 w 1298187"/>
                <a:gd name="connsiteY4" fmla="*/ 82658 h 453226"/>
                <a:gd name="connsiteX0" fmla="*/ 1298187 w 1298187"/>
                <a:gd name="connsiteY0" fmla="*/ 121398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8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8187" h="491966">
                  <a:moveTo>
                    <a:pt x="1298187" y="121399"/>
                  </a:moveTo>
                  <a:cubicBezTo>
                    <a:pt x="803976" y="347960"/>
                    <a:pt x="0" y="491966"/>
                    <a:pt x="174389" y="282780"/>
                  </a:cubicBezTo>
                  <a:cubicBezTo>
                    <a:pt x="200046" y="201106"/>
                    <a:pt x="169529" y="217634"/>
                    <a:pt x="201152" y="183341"/>
                  </a:cubicBezTo>
                  <a:cubicBezTo>
                    <a:pt x="416737" y="165141"/>
                    <a:pt x="886171" y="22960"/>
                    <a:pt x="1203758" y="0"/>
                  </a:cubicBezTo>
                  <a:lnTo>
                    <a:pt x="1298187" y="121399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4" name="Полилиния 153"/>
            <p:cNvSpPr/>
            <p:nvPr/>
          </p:nvSpPr>
          <p:spPr>
            <a:xfrm rot="1952823">
              <a:off x="3907134" y="3775472"/>
              <a:ext cx="512138" cy="819134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517" h="820083">
                  <a:moveTo>
                    <a:pt x="550917" y="82660"/>
                  </a:moveTo>
                  <a:cubicBezTo>
                    <a:pt x="620517" y="225654"/>
                    <a:pt x="271932" y="604296"/>
                    <a:pt x="168408" y="795511"/>
                  </a:cubicBezTo>
                  <a:cubicBezTo>
                    <a:pt x="51316" y="748847"/>
                    <a:pt x="77898" y="820083"/>
                    <a:pt x="0" y="712853"/>
                  </a:cubicBezTo>
                  <a:cubicBezTo>
                    <a:pt x="4906" y="526646"/>
                    <a:pt x="303110" y="105541"/>
                    <a:pt x="382513" y="0"/>
                  </a:cubicBezTo>
                  <a:lnTo>
                    <a:pt x="550917" y="8266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5" name="Полилиния 154"/>
            <p:cNvSpPr/>
            <p:nvPr/>
          </p:nvSpPr>
          <p:spPr>
            <a:xfrm rot="1952823">
              <a:off x="3969284" y="3826817"/>
              <a:ext cx="516049" cy="931566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828" h="932648">
                  <a:moveTo>
                    <a:pt x="557228" y="0"/>
                  </a:moveTo>
                  <a:cubicBezTo>
                    <a:pt x="626828" y="142994"/>
                    <a:pt x="298694" y="681775"/>
                    <a:pt x="195170" y="872990"/>
                  </a:cubicBezTo>
                  <a:cubicBezTo>
                    <a:pt x="140971" y="932648"/>
                    <a:pt x="181426" y="835707"/>
                    <a:pt x="0" y="889772"/>
                  </a:cubicBezTo>
                  <a:cubicBezTo>
                    <a:pt x="65283" y="656766"/>
                    <a:pt x="329872" y="183021"/>
                    <a:pt x="409275" y="77480"/>
                  </a:cubicBezTo>
                  <a:lnTo>
                    <a:pt x="557228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6" name="Полилиния 155"/>
            <p:cNvSpPr/>
            <p:nvPr/>
          </p:nvSpPr>
          <p:spPr>
            <a:xfrm rot="1952823">
              <a:off x="4185015" y="3956488"/>
              <a:ext cx="461316" cy="1001168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432160 w 501760"/>
                <a:gd name="connsiteY0" fmla="*/ 0 h 959592"/>
                <a:gd name="connsiteX1" fmla="*/ 70102 w 501760"/>
                <a:gd name="connsiteY1" fmla="*/ 872990 h 959592"/>
                <a:gd name="connsiteX2" fmla="*/ 0 w 501760"/>
                <a:gd name="connsiteY2" fmla="*/ 959592 h 959592"/>
                <a:gd name="connsiteX3" fmla="*/ 284207 w 501760"/>
                <a:gd name="connsiteY3" fmla="*/ 77480 h 959592"/>
                <a:gd name="connsiteX4" fmla="*/ 432160 w 501760"/>
                <a:gd name="connsiteY4" fmla="*/ 0 h 959592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1002470"/>
                <a:gd name="connsiteX1" fmla="*/ 195169 w 501760"/>
                <a:gd name="connsiteY1" fmla="*/ 942812 h 1002470"/>
                <a:gd name="connsiteX2" fmla="*/ 0 w 501760"/>
                <a:gd name="connsiteY2" fmla="*/ 959592 h 1002470"/>
                <a:gd name="connsiteX3" fmla="*/ 284207 w 501760"/>
                <a:gd name="connsiteY3" fmla="*/ 77480 h 1002470"/>
                <a:gd name="connsiteX4" fmla="*/ 432160 w 501760"/>
                <a:gd name="connsiteY4" fmla="*/ 0 h 1002470"/>
                <a:gd name="connsiteX0" fmla="*/ 464241 w 533841"/>
                <a:gd name="connsiteY0" fmla="*/ 0 h 1002470"/>
                <a:gd name="connsiteX1" fmla="*/ 227250 w 533841"/>
                <a:gd name="connsiteY1" fmla="*/ 942812 h 1002470"/>
                <a:gd name="connsiteX2" fmla="*/ 32081 w 533841"/>
                <a:gd name="connsiteY2" fmla="*/ 959592 h 1002470"/>
                <a:gd name="connsiteX3" fmla="*/ 316288 w 533841"/>
                <a:gd name="connsiteY3" fmla="*/ 77480 h 1002470"/>
                <a:gd name="connsiteX4" fmla="*/ 464241 w 533841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77" h="1002470">
                  <a:moveTo>
                    <a:pt x="464241" y="0"/>
                  </a:moveTo>
                  <a:cubicBezTo>
                    <a:pt x="562277" y="360356"/>
                    <a:pt x="399830" y="656764"/>
                    <a:pt x="227250" y="942812"/>
                  </a:cubicBezTo>
                  <a:cubicBezTo>
                    <a:pt x="173051" y="1002470"/>
                    <a:pt x="213507" y="905527"/>
                    <a:pt x="32081" y="959592"/>
                  </a:cubicBezTo>
                  <a:cubicBezTo>
                    <a:pt x="0" y="703348"/>
                    <a:pt x="236885" y="183021"/>
                    <a:pt x="316288" y="77480"/>
                  </a:cubicBezTo>
                  <a:lnTo>
                    <a:pt x="464241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7" name="Полилиния 156"/>
            <p:cNvSpPr/>
            <p:nvPr/>
          </p:nvSpPr>
          <p:spPr>
            <a:xfrm rot="1952823">
              <a:off x="4491942" y="4121869"/>
              <a:ext cx="523867" cy="89944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432160 w 501760"/>
                <a:gd name="connsiteY0" fmla="*/ 0 h 959592"/>
                <a:gd name="connsiteX1" fmla="*/ 70102 w 501760"/>
                <a:gd name="connsiteY1" fmla="*/ 872990 h 959592"/>
                <a:gd name="connsiteX2" fmla="*/ 0 w 501760"/>
                <a:gd name="connsiteY2" fmla="*/ 959592 h 959592"/>
                <a:gd name="connsiteX3" fmla="*/ 284207 w 501760"/>
                <a:gd name="connsiteY3" fmla="*/ 77480 h 959592"/>
                <a:gd name="connsiteX4" fmla="*/ 432160 w 501760"/>
                <a:gd name="connsiteY4" fmla="*/ 0 h 959592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1002470"/>
                <a:gd name="connsiteX1" fmla="*/ 195169 w 501760"/>
                <a:gd name="connsiteY1" fmla="*/ 942812 h 1002470"/>
                <a:gd name="connsiteX2" fmla="*/ 0 w 501760"/>
                <a:gd name="connsiteY2" fmla="*/ 959592 h 1002470"/>
                <a:gd name="connsiteX3" fmla="*/ 284207 w 501760"/>
                <a:gd name="connsiteY3" fmla="*/ 77480 h 1002470"/>
                <a:gd name="connsiteX4" fmla="*/ 432160 w 501760"/>
                <a:gd name="connsiteY4" fmla="*/ 0 h 1002470"/>
                <a:gd name="connsiteX0" fmla="*/ 464241 w 533841"/>
                <a:gd name="connsiteY0" fmla="*/ 0 h 1002470"/>
                <a:gd name="connsiteX1" fmla="*/ 227250 w 533841"/>
                <a:gd name="connsiteY1" fmla="*/ 942812 h 1002470"/>
                <a:gd name="connsiteX2" fmla="*/ 32081 w 533841"/>
                <a:gd name="connsiteY2" fmla="*/ 959592 h 1002470"/>
                <a:gd name="connsiteX3" fmla="*/ 316288 w 533841"/>
                <a:gd name="connsiteY3" fmla="*/ 77480 h 1002470"/>
                <a:gd name="connsiteX4" fmla="*/ 464241 w 533841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84963 w 562277"/>
                <a:gd name="connsiteY3" fmla="*/ 40932 h 1002470"/>
                <a:gd name="connsiteX4" fmla="*/ 464241 w 562277"/>
                <a:gd name="connsiteY4" fmla="*/ 0 h 1002470"/>
                <a:gd name="connsiteX0" fmla="*/ 232918 w 399831"/>
                <a:gd name="connsiteY0" fmla="*/ 0 h 1039018"/>
                <a:gd name="connsiteX1" fmla="*/ 227250 w 399831"/>
                <a:gd name="connsiteY1" fmla="*/ 979360 h 1039018"/>
                <a:gd name="connsiteX2" fmla="*/ 32081 w 399831"/>
                <a:gd name="connsiteY2" fmla="*/ 996140 h 1039018"/>
                <a:gd name="connsiteX3" fmla="*/ 84963 w 399831"/>
                <a:gd name="connsiteY3" fmla="*/ 77480 h 1039018"/>
                <a:gd name="connsiteX4" fmla="*/ 232918 w 399831"/>
                <a:gd name="connsiteY4" fmla="*/ 0 h 1039018"/>
                <a:gd name="connsiteX0" fmla="*/ 227358 w 394270"/>
                <a:gd name="connsiteY0" fmla="*/ 0 h 1039018"/>
                <a:gd name="connsiteX1" fmla="*/ 221690 w 394270"/>
                <a:gd name="connsiteY1" fmla="*/ 979360 h 1039018"/>
                <a:gd name="connsiteX2" fmla="*/ 161208 w 394270"/>
                <a:gd name="connsiteY2" fmla="*/ 718031 h 1039018"/>
                <a:gd name="connsiteX3" fmla="*/ 79403 w 394270"/>
                <a:gd name="connsiteY3" fmla="*/ 77480 h 1039018"/>
                <a:gd name="connsiteX4" fmla="*/ 227358 w 394270"/>
                <a:gd name="connsiteY4" fmla="*/ 0 h 1039018"/>
                <a:gd name="connsiteX0" fmla="*/ 227358 w 394270"/>
                <a:gd name="connsiteY0" fmla="*/ 0 h 1039018"/>
                <a:gd name="connsiteX1" fmla="*/ 221690 w 394270"/>
                <a:gd name="connsiteY1" fmla="*/ 979360 h 1039018"/>
                <a:gd name="connsiteX2" fmla="*/ 161208 w 394270"/>
                <a:gd name="connsiteY2" fmla="*/ 718031 h 1039018"/>
                <a:gd name="connsiteX3" fmla="*/ 79403 w 394270"/>
                <a:gd name="connsiteY3" fmla="*/ 77480 h 1039018"/>
                <a:gd name="connsiteX4" fmla="*/ 227358 w 394270"/>
                <a:gd name="connsiteY4" fmla="*/ 0 h 1039018"/>
                <a:gd name="connsiteX0" fmla="*/ 227358 w 549407"/>
                <a:gd name="connsiteY0" fmla="*/ 0 h 921047"/>
                <a:gd name="connsiteX1" fmla="*/ 376827 w 549407"/>
                <a:gd name="connsiteY1" fmla="*/ 861389 h 921047"/>
                <a:gd name="connsiteX2" fmla="*/ 161208 w 549407"/>
                <a:gd name="connsiteY2" fmla="*/ 718031 h 921047"/>
                <a:gd name="connsiteX3" fmla="*/ 79403 w 549407"/>
                <a:gd name="connsiteY3" fmla="*/ 77480 h 921047"/>
                <a:gd name="connsiteX4" fmla="*/ 227358 w 549407"/>
                <a:gd name="connsiteY4" fmla="*/ 0 h 921047"/>
                <a:gd name="connsiteX0" fmla="*/ 227358 w 566329"/>
                <a:gd name="connsiteY0" fmla="*/ 0 h 921047"/>
                <a:gd name="connsiteX1" fmla="*/ 376827 w 566329"/>
                <a:gd name="connsiteY1" fmla="*/ 861389 h 921047"/>
                <a:gd name="connsiteX2" fmla="*/ 161208 w 566329"/>
                <a:gd name="connsiteY2" fmla="*/ 718031 h 921047"/>
                <a:gd name="connsiteX3" fmla="*/ 79403 w 566329"/>
                <a:gd name="connsiteY3" fmla="*/ 77480 h 921047"/>
                <a:gd name="connsiteX4" fmla="*/ 227358 w 566329"/>
                <a:gd name="connsiteY4" fmla="*/ 0 h 921047"/>
                <a:gd name="connsiteX0" fmla="*/ 227358 w 593094"/>
                <a:gd name="connsiteY0" fmla="*/ 0 h 821609"/>
                <a:gd name="connsiteX1" fmla="*/ 403591 w 593094"/>
                <a:gd name="connsiteY1" fmla="*/ 761951 h 821609"/>
                <a:gd name="connsiteX2" fmla="*/ 161208 w 593094"/>
                <a:gd name="connsiteY2" fmla="*/ 718031 h 821609"/>
                <a:gd name="connsiteX3" fmla="*/ 79403 w 593094"/>
                <a:gd name="connsiteY3" fmla="*/ 77480 h 821609"/>
                <a:gd name="connsiteX4" fmla="*/ 227358 w 593094"/>
                <a:gd name="connsiteY4" fmla="*/ 0 h 821609"/>
                <a:gd name="connsiteX0" fmla="*/ 227358 w 593094"/>
                <a:gd name="connsiteY0" fmla="*/ 0 h 900707"/>
                <a:gd name="connsiteX1" fmla="*/ 403591 w 593094"/>
                <a:gd name="connsiteY1" fmla="*/ 761951 h 900707"/>
                <a:gd name="connsiteX2" fmla="*/ 161208 w 593094"/>
                <a:gd name="connsiteY2" fmla="*/ 718031 h 900707"/>
                <a:gd name="connsiteX3" fmla="*/ 79403 w 593094"/>
                <a:gd name="connsiteY3" fmla="*/ 77480 h 900707"/>
                <a:gd name="connsiteX4" fmla="*/ 227358 w 593094"/>
                <a:gd name="connsiteY4" fmla="*/ 0 h 900707"/>
                <a:gd name="connsiteX0" fmla="*/ 227358 w 638981"/>
                <a:gd name="connsiteY0" fmla="*/ 0 h 900707"/>
                <a:gd name="connsiteX1" fmla="*/ 403591 w 638981"/>
                <a:gd name="connsiteY1" fmla="*/ 761951 h 900707"/>
                <a:gd name="connsiteX2" fmla="*/ 161208 w 638981"/>
                <a:gd name="connsiteY2" fmla="*/ 718031 h 900707"/>
                <a:gd name="connsiteX3" fmla="*/ 79403 w 638981"/>
                <a:gd name="connsiteY3" fmla="*/ 77480 h 900707"/>
                <a:gd name="connsiteX4" fmla="*/ 227358 w 638981"/>
                <a:gd name="connsiteY4" fmla="*/ 0 h 900707"/>
                <a:gd name="connsiteX0" fmla="*/ 227358 w 638981"/>
                <a:gd name="connsiteY0" fmla="*/ 0 h 900707"/>
                <a:gd name="connsiteX1" fmla="*/ 403591 w 638981"/>
                <a:gd name="connsiteY1" fmla="*/ 761951 h 900707"/>
                <a:gd name="connsiteX2" fmla="*/ 161208 w 638981"/>
                <a:gd name="connsiteY2" fmla="*/ 718031 h 900707"/>
                <a:gd name="connsiteX3" fmla="*/ 79403 w 638981"/>
                <a:gd name="connsiteY3" fmla="*/ 77480 h 900707"/>
                <a:gd name="connsiteX4" fmla="*/ 227358 w 638981"/>
                <a:gd name="connsiteY4" fmla="*/ 0 h 90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981" h="900707">
                  <a:moveTo>
                    <a:pt x="227358" y="0"/>
                  </a:moveTo>
                  <a:cubicBezTo>
                    <a:pt x="260989" y="370064"/>
                    <a:pt x="638981" y="865886"/>
                    <a:pt x="403591" y="761951"/>
                  </a:cubicBezTo>
                  <a:cubicBezTo>
                    <a:pt x="264976" y="900707"/>
                    <a:pt x="342634" y="663966"/>
                    <a:pt x="161208" y="718031"/>
                  </a:cubicBezTo>
                  <a:cubicBezTo>
                    <a:pt x="39276" y="456644"/>
                    <a:pt x="0" y="183021"/>
                    <a:pt x="79403" y="77480"/>
                  </a:cubicBezTo>
                  <a:lnTo>
                    <a:pt x="227358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8" name="Полилиния 157"/>
            <p:cNvSpPr/>
            <p:nvPr/>
          </p:nvSpPr>
          <p:spPr>
            <a:xfrm rot="1952823">
              <a:off x="5288939" y="2700323"/>
              <a:ext cx="277570" cy="904796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219571 w 779438"/>
                <a:gd name="connsiteY0" fmla="*/ 794248 h 815268"/>
                <a:gd name="connsiteX1" fmla="*/ 210087 w 779438"/>
                <a:gd name="connsiteY1" fmla="*/ 0 h 815268"/>
                <a:gd name="connsiteX2" fmla="*/ 779438 w 779438"/>
                <a:gd name="connsiteY2" fmla="*/ 163114 h 815268"/>
                <a:gd name="connsiteX3" fmla="*/ 349713 w 779438"/>
                <a:gd name="connsiteY3" fmla="*/ 815268 h 815268"/>
                <a:gd name="connsiteX4" fmla="*/ 219571 w 779438"/>
                <a:gd name="connsiteY4" fmla="*/ 794248 h 815268"/>
                <a:gd name="connsiteX0" fmla="*/ 191150 w 779437"/>
                <a:gd name="connsiteY0" fmla="*/ 778731 h 815268"/>
                <a:gd name="connsiteX1" fmla="*/ 210086 w 779437"/>
                <a:gd name="connsiteY1" fmla="*/ 0 h 815268"/>
                <a:gd name="connsiteX2" fmla="*/ 779437 w 779437"/>
                <a:gd name="connsiteY2" fmla="*/ 163114 h 815268"/>
                <a:gd name="connsiteX3" fmla="*/ 349712 w 779437"/>
                <a:gd name="connsiteY3" fmla="*/ 815268 h 815268"/>
                <a:gd name="connsiteX4" fmla="*/ 191150 w 779437"/>
                <a:gd name="connsiteY4" fmla="*/ 778731 h 815268"/>
                <a:gd name="connsiteX0" fmla="*/ 191150 w 779437"/>
                <a:gd name="connsiteY0" fmla="*/ 778731 h 815268"/>
                <a:gd name="connsiteX1" fmla="*/ 210086 w 779437"/>
                <a:gd name="connsiteY1" fmla="*/ 0 h 815268"/>
                <a:gd name="connsiteX2" fmla="*/ 779437 w 779437"/>
                <a:gd name="connsiteY2" fmla="*/ 163114 h 815268"/>
                <a:gd name="connsiteX3" fmla="*/ 349712 w 779437"/>
                <a:gd name="connsiteY3" fmla="*/ 815268 h 815268"/>
                <a:gd name="connsiteX4" fmla="*/ 191150 w 779437"/>
                <a:gd name="connsiteY4" fmla="*/ 778731 h 815268"/>
                <a:gd name="connsiteX0" fmla="*/ -1 w 588286"/>
                <a:gd name="connsiteY0" fmla="*/ 778731 h 815268"/>
                <a:gd name="connsiteX1" fmla="*/ 18935 w 588286"/>
                <a:gd name="connsiteY1" fmla="*/ 0 h 815268"/>
                <a:gd name="connsiteX2" fmla="*/ 588286 w 588286"/>
                <a:gd name="connsiteY2" fmla="*/ 163114 h 815268"/>
                <a:gd name="connsiteX3" fmla="*/ 158561 w 588286"/>
                <a:gd name="connsiteY3" fmla="*/ 815268 h 815268"/>
                <a:gd name="connsiteX4" fmla="*/ -1 w 588286"/>
                <a:gd name="connsiteY4" fmla="*/ 778731 h 815268"/>
                <a:gd name="connsiteX0" fmla="*/ 0 w 335685"/>
                <a:gd name="connsiteY0" fmla="*/ 880367 h 916904"/>
                <a:gd name="connsiteX1" fmla="*/ 18936 w 335685"/>
                <a:gd name="connsiteY1" fmla="*/ 101636 h 916904"/>
                <a:gd name="connsiteX2" fmla="*/ 288083 w 335685"/>
                <a:gd name="connsiteY2" fmla="*/ 46116 h 916904"/>
                <a:gd name="connsiteX3" fmla="*/ 158562 w 335685"/>
                <a:gd name="connsiteY3" fmla="*/ 916904 h 916904"/>
                <a:gd name="connsiteX4" fmla="*/ 0 w 335685"/>
                <a:gd name="connsiteY4" fmla="*/ 880367 h 916904"/>
                <a:gd name="connsiteX0" fmla="*/ 0 w 335684"/>
                <a:gd name="connsiteY0" fmla="*/ 880367 h 916904"/>
                <a:gd name="connsiteX1" fmla="*/ 18936 w 335684"/>
                <a:gd name="connsiteY1" fmla="*/ 101636 h 916904"/>
                <a:gd name="connsiteX2" fmla="*/ 288083 w 335684"/>
                <a:gd name="connsiteY2" fmla="*/ 46116 h 916904"/>
                <a:gd name="connsiteX3" fmla="*/ 158562 w 335684"/>
                <a:gd name="connsiteY3" fmla="*/ 916904 h 916904"/>
                <a:gd name="connsiteX4" fmla="*/ 0 w 335684"/>
                <a:gd name="connsiteY4" fmla="*/ 880367 h 916904"/>
                <a:gd name="connsiteX0" fmla="*/ 0 w 335684"/>
                <a:gd name="connsiteY0" fmla="*/ 880367 h 916904"/>
                <a:gd name="connsiteX1" fmla="*/ 18936 w 335684"/>
                <a:gd name="connsiteY1" fmla="*/ 101636 h 916904"/>
                <a:gd name="connsiteX2" fmla="*/ 288083 w 335684"/>
                <a:gd name="connsiteY2" fmla="*/ 46116 h 916904"/>
                <a:gd name="connsiteX3" fmla="*/ 158562 w 335684"/>
                <a:gd name="connsiteY3" fmla="*/ 916904 h 916904"/>
                <a:gd name="connsiteX4" fmla="*/ 0 w 335684"/>
                <a:gd name="connsiteY4" fmla="*/ 880367 h 916904"/>
                <a:gd name="connsiteX0" fmla="*/ 0 w 298312"/>
                <a:gd name="connsiteY0" fmla="*/ 880367 h 902327"/>
                <a:gd name="connsiteX1" fmla="*/ 18936 w 298312"/>
                <a:gd name="connsiteY1" fmla="*/ 101636 h 902327"/>
                <a:gd name="connsiteX2" fmla="*/ 288083 w 298312"/>
                <a:gd name="connsiteY2" fmla="*/ 46116 h 902327"/>
                <a:gd name="connsiteX3" fmla="*/ 121190 w 298312"/>
                <a:gd name="connsiteY3" fmla="*/ 902327 h 902327"/>
                <a:gd name="connsiteX4" fmla="*/ 0 w 298312"/>
                <a:gd name="connsiteY4" fmla="*/ 880367 h 902327"/>
                <a:gd name="connsiteX0" fmla="*/ 0 w 288083"/>
                <a:gd name="connsiteY0" fmla="*/ 880367 h 902327"/>
                <a:gd name="connsiteX1" fmla="*/ 18936 w 288083"/>
                <a:gd name="connsiteY1" fmla="*/ 101636 h 902327"/>
                <a:gd name="connsiteX2" fmla="*/ 288083 w 288083"/>
                <a:gd name="connsiteY2" fmla="*/ 46116 h 902327"/>
                <a:gd name="connsiteX3" fmla="*/ 121190 w 288083"/>
                <a:gd name="connsiteY3" fmla="*/ 902327 h 902327"/>
                <a:gd name="connsiteX4" fmla="*/ 0 w 288083"/>
                <a:gd name="connsiteY4" fmla="*/ 880367 h 902327"/>
                <a:gd name="connsiteX0" fmla="*/ 0 w 338998"/>
                <a:gd name="connsiteY0" fmla="*/ 880367 h 902327"/>
                <a:gd name="connsiteX1" fmla="*/ 18936 w 338998"/>
                <a:gd name="connsiteY1" fmla="*/ 101636 h 902327"/>
                <a:gd name="connsiteX2" fmla="*/ 288083 w 338998"/>
                <a:gd name="connsiteY2" fmla="*/ 46116 h 902327"/>
                <a:gd name="connsiteX3" fmla="*/ 121190 w 338998"/>
                <a:gd name="connsiteY3" fmla="*/ 902327 h 902327"/>
                <a:gd name="connsiteX4" fmla="*/ 0 w 338998"/>
                <a:gd name="connsiteY4" fmla="*/ 880367 h 90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998" h="902327">
                  <a:moveTo>
                    <a:pt x="0" y="880367"/>
                  </a:moveTo>
                  <a:cubicBezTo>
                    <a:pt x="1326" y="644951"/>
                    <a:pt x="38162" y="354663"/>
                    <a:pt x="18936" y="101636"/>
                  </a:cubicBezTo>
                  <a:cubicBezTo>
                    <a:pt x="90691" y="50949"/>
                    <a:pt x="131793" y="0"/>
                    <a:pt x="288083" y="46116"/>
                  </a:cubicBezTo>
                  <a:cubicBezTo>
                    <a:pt x="241639" y="311130"/>
                    <a:pt x="338998" y="446722"/>
                    <a:pt x="121190" y="902327"/>
                  </a:cubicBezTo>
                  <a:lnTo>
                    <a:pt x="0" y="880367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9" name="Полилиния 158"/>
            <p:cNvSpPr/>
            <p:nvPr/>
          </p:nvSpPr>
          <p:spPr>
            <a:xfrm rot="1952823">
              <a:off x="5296931" y="2971814"/>
              <a:ext cx="457408" cy="73347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867" h="734812">
                  <a:moveTo>
                    <a:pt x="0" y="713792"/>
                  </a:moveTo>
                  <a:cubicBezTo>
                    <a:pt x="130487" y="475861"/>
                    <a:pt x="181375" y="243564"/>
                    <a:pt x="391461" y="0"/>
                  </a:cubicBezTo>
                  <a:cubicBezTo>
                    <a:pt x="523327" y="62103"/>
                    <a:pt x="403577" y="36542"/>
                    <a:pt x="559867" y="82658"/>
                  </a:cubicBezTo>
                  <a:cubicBezTo>
                    <a:pt x="466039" y="300188"/>
                    <a:pt x="307264" y="582269"/>
                    <a:pt x="130142" y="734812"/>
                  </a:cubicBezTo>
                  <a:lnTo>
                    <a:pt x="0" y="71379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0" name="Полилиния 159"/>
            <p:cNvSpPr/>
            <p:nvPr/>
          </p:nvSpPr>
          <p:spPr>
            <a:xfrm rot="1952823">
              <a:off x="5018766" y="4154356"/>
              <a:ext cx="953908" cy="401539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702" h="398805">
                  <a:moveTo>
                    <a:pt x="26765" y="0"/>
                  </a:moveTo>
                  <a:lnTo>
                    <a:pt x="343124" y="5179"/>
                  </a:lnTo>
                  <a:cubicBezTo>
                    <a:pt x="795928" y="39637"/>
                    <a:pt x="1164702" y="128756"/>
                    <a:pt x="1164700" y="258333"/>
                  </a:cubicBezTo>
                  <a:cubicBezTo>
                    <a:pt x="1082209" y="363400"/>
                    <a:pt x="1116990" y="303902"/>
                    <a:pt x="1137937" y="357772"/>
                  </a:cubicBezTo>
                  <a:cubicBezTo>
                    <a:pt x="935763" y="398805"/>
                    <a:pt x="168344" y="130080"/>
                    <a:pt x="0" y="99439"/>
                  </a:cubicBezTo>
                  <a:lnTo>
                    <a:pt x="26765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1" name="Полилиния 160"/>
            <p:cNvSpPr/>
            <p:nvPr/>
          </p:nvSpPr>
          <p:spPr>
            <a:xfrm rot="1952823">
              <a:off x="4810729" y="4208626"/>
              <a:ext cx="731070" cy="728121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240" h="729896">
                  <a:moveTo>
                    <a:pt x="26763" y="0"/>
                  </a:moveTo>
                  <a:cubicBezTo>
                    <a:pt x="139033" y="55105"/>
                    <a:pt x="178706" y="42176"/>
                    <a:pt x="437551" y="126577"/>
                  </a:cubicBezTo>
                  <a:cubicBezTo>
                    <a:pt x="761360" y="340762"/>
                    <a:pt x="735916" y="440187"/>
                    <a:pt x="889240" y="573430"/>
                  </a:cubicBezTo>
                  <a:cubicBezTo>
                    <a:pt x="806749" y="678497"/>
                    <a:pt x="794317" y="558300"/>
                    <a:pt x="815264" y="612170"/>
                  </a:cubicBezTo>
                  <a:cubicBezTo>
                    <a:pt x="511500" y="729896"/>
                    <a:pt x="121759" y="190393"/>
                    <a:pt x="0" y="99438"/>
                  </a:cubicBezTo>
                  <a:lnTo>
                    <a:pt x="26763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2" name="Полилиния 161"/>
            <p:cNvSpPr/>
            <p:nvPr/>
          </p:nvSpPr>
          <p:spPr>
            <a:xfrm rot="1952823">
              <a:off x="4217853" y="3997266"/>
              <a:ext cx="410494" cy="68529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34341 w 603941"/>
                <a:gd name="connsiteY0" fmla="*/ 69820 h 855168"/>
                <a:gd name="connsiteX1" fmla="*/ 195170 w 603941"/>
                <a:gd name="connsiteY1" fmla="*/ 795510 h 855168"/>
                <a:gd name="connsiteX2" fmla="*/ 0 w 603941"/>
                <a:gd name="connsiteY2" fmla="*/ 812292 h 855168"/>
                <a:gd name="connsiteX3" fmla="*/ 409275 w 603941"/>
                <a:gd name="connsiteY3" fmla="*/ 0 h 855168"/>
                <a:gd name="connsiteX4" fmla="*/ 534341 w 603941"/>
                <a:gd name="connsiteY4" fmla="*/ 69820 h 855168"/>
                <a:gd name="connsiteX0" fmla="*/ 534341 w 603941"/>
                <a:gd name="connsiteY0" fmla="*/ 21960 h 807308"/>
                <a:gd name="connsiteX1" fmla="*/ 195170 w 603941"/>
                <a:gd name="connsiteY1" fmla="*/ 747650 h 807308"/>
                <a:gd name="connsiteX2" fmla="*/ 0 w 603941"/>
                <a:gd name="connsiteY2" fmla="*/ 764432 h 807308"/>
                <a:gd name="connsiteX3" fmla="*/ 413149 w 603941"/>
                <a:gd name="connsiteY3" fmla="*/ 0 h 807308"/>
                <a:gd name="connsiteX4" fmla="*/ 534341 w 603941"/>
                <a:gd name="connsiteY4" fmla="*/ 21960 h 807308"/>
                <a:gd name="connsiteX0" fmla="*/ 534341 w 603941"/>
                <a:gd name="connsiteY0" fmla="*/ 21960 h 764432"/>
                <a:gd name="connsiteX1" fmla="*/ 400525 w 603941"/>
                <a:gd name="connsiteY1" fmla="*/ 519154 h 764432"/>
                <a:gd name="connsiteX2" fmla="*/ 0 w 603941"/>
                <a:gd name="connsiteY2" fmla="*/ 764432 h 764432"/>
                <a:gd name="connsiteX3" fmla="*/ 413149 w 603941"/>
                <a:gd name="connsiteY3" fmla="*/ 0 h 764432"/>
                <a:gd name="connsiteX4" fmla="*/ 534341 w 603941"/>
                <a:gd name="connsiteY4" fmla="*/ 21960 h 764432"/>
                <a:gd name="connsiteX0" fmla="*/ 429724 w 499324"/>
                <a:gd name="connsiteY0" fmla="*/ 21960 h 674112"/>
                <a:gd name="connsiteX1" fmla="*/ 295908 w 499324"/>
                <a:gd name="connsiteY1" fmla="*/ 519154 h 674112"/>
                <a:gd name="connsiteX2" fmla="*/ -1 w 499324"/>
                <a:gd name="connsiteY2" fmla="*/ 674112 h 674112"/>
                <a:gd name="connsiteX3" fmla="*/ 308532 w 499324"/>
                <a:gd name="connsiteY3" fmla="*/ 0 h 674112"/>
                <a:gd name="connsiteX4" fmla="*/ 429724 w 499324"/>
                <a:gd name="connsiteY4" fmla="*/ 21960 h 674112"/>
                <a:gd name="connsiteX0" fmla="*/ 429725 w 499325"/>
                <a:gd name="connsiteY0" fmla="*/ 21960 h 684326"/>
                <a:gd name="connsiteX1" fmla="*/ 295909 w 499325"/>
                <a:gd name="connsiteY1" fmla="*/ 519154 h 684326"/>
                <a:gd name="connsiteX2" fmla="*/ 0 w 499325"/>
                <a:gd name="connsiteY2" fmla="*/ 674112 h 684326"/>
                <a:gd name="connsiteX3" fmla="*/ 308533 w 499325"/>
                <a:gd name="connsiteY3" fmla="*/ 0 h 684326"/>
                <a:gd name="connsiteX4" fmla="*/ 429725 w 499325"/>
                <a:gd name="connsiteY4" fmla="*/ 21960 h 68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325" h="684326">
                  <a:moveTo>
                    <a:pt x="429725" y="21960"/>
                  </a:moveTo>
                  <a:cubicBezTo>
                    <a:pt x="499325" y="164954"/>
                    <a:pt x="399433" y="327939"/>
                    <a:pt x="295909" y="519154"/>
                  </a:cubicBezTo>
                  <a:cubicBezTo>
                    <a:pt x="241710" y="578812"/>
                    <a:pt x="133872" y="684326"/>
                    <a:pt x="0" y="674112"/>
                  </a:cubicBezTo>
                  <a:cubicBezTo>
                    <a:pt x="65283" y="441106"/>
                    <a:pt x="229130" y="105541"/>
                    <a:pt x="308533" y="0"/>
                  </a:cubicBezTo>
                  <a:lnTo>
                    <a:pt x="429725" y="2196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3" name="Овал 162"/>
            <p:cNvSpPr/>
            <p:nvPr/>
          </p:nvSpPr>
          <p:spPr>
            <a:xfrm>
              <a:off x="4355976" y="3356992"/>
              <a:ext cx="1008111" cy="864096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64" name="Группа 50"/>
          <p:cNvGrpSpPr>
            <a:grpSpLocks/>
          </p:cNvGrpSpPr>
          <p:nvPr/>
        </p:nvGrpSpPr>
        <p:grpSpPr bwMode="auto">
          <a:xfrm>
            <a:off x="7915947" y="3286134"/>
            <a:ext cx="1041400" cy="895986"/>
            <a:chOff x="3451433" y="2533423"/>
            <a:chExt cx="2564605" cy="2516300"/>
          </a:xfr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3500000" scaled="0"/>
          </a:gradFill>
        </p:grpSpPr>
        <p:sp>
          <p:nvSpPr>
            <p:cNvPr id="165" name="Полилиния 164"/>
            <p:cNvSpPr/>
            <p:nvPr/>
          </p:nvSpPr>
          <p:spPr>
            <a:xfrm rot="1952823">
              <a:off x="5203391" y="3930720"/>
              <a:ext cx="817078" cy="256984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6294" h="253604">
                  <a:moveTo>
                    <a:pt x="0" y="72301"/>
                  </a:moveTo>
                  <a:lnTo>
                    <a:pt x="464313" y="0"/>
                  </a:lnTo>
                  <a:cubicBezTo>
                    <a:pt x="917117" y="34458"/>
                    <a:pt x="996294" y="18960"/>
                    <a:pt x="996292" y="148537"/>
                  </a:cubicBezTo>
                  <a:cubicBezTo>
                    <a:pt x="913801" y="253604"/>
                    <a:pt x="901367" y="133406"/>
                    <a:pt x="922314" y="187276"/>
                  </a:cubicBezTo>
                  <a:cubicBezTo>
                    <a:pt x="737776" y="204184"/>
                    <a:pt x="300070" y="221992"/>
                    <a:pt x="20450" y="232439"/>
                  </a:cubicBezTo>
                  <a:lnTo>
                    <a:pt x="0" y="72301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6" name="Полилиния 165"/>
            <p:cNvSpPr/>
            <p:nvPr/>
          </p:nvSpPr>
          <p:spPr>
            <a:xfrm rot="1952823">
              <a:off x="5271439" y="3296571"/>
              <a:ext cx="711522" cy="62640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9692" h="630194">
                  <a:moveTo>
                    <a:pt x="0" y="508795"/>
                  </a:moveTo>
                  <a:lnTo>
                    <a:pt x="645345" y="0"/>
                  </a:lnTo>
                  <a:cubicBezTo>
                    <a:pt x="857346" y="5985"/>
                    <a:pt x="869691" y="17805"/>
                    <a:pt x="860964" y="143357"/>
                  </a:cubicBezTo>
                  <a:cubicBezTo>
                    <a:pt x="708616" y="297271"/>
                    <a:pt x="250253" y="562831"/>
                    <a:pt x="94430" y="630194"/>
                  </a:cubicBezTo>
                  <a:lnTo>
                    <a:pt x="0" y="508795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7" name="Полилиния 166"/>
            <p:cNvSpPr/>
            <p:nvPr/>
          </p:nvSpPr>
          <p:spPr>
            <a:xfrm rot="1952823">
              <a:off x="4809861" y="2545102"/>
              <a:ext cx="488681" cy="861965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519" h="863667">
                  <a:moveTo>
                    <a:pt x="359557" y="863667"/>
                  </a:moveTo>
                  <a:cubicBezTo>
                    <a:pt x="159553" y="685270"/>
                    <a:pt x="0" y="245843"/>
                    <a:pt x="210086" y="2279"/>
                  </a:cubicBezTo>
                  <a:cubicBezTo>
                    <a:pt x="257869" y="135889"/>
                    <a:pt x="266762" y="0"/>
                    <a:pt x="452469" y="46198"/>
                  </a:cubicBezTo>
                  <a:cubicBezTo>
                    <a:pt x="297858" y="285123"/>
                    <a:pt x="593519" y="550873"/>
                    <a:pt x="470905" y="839505"/>
                  </a:cubicBezTo>
                  <a:lnTo>
                    <a:pt x="359557" y="863667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8" name="Полилиния 167"/>
            <p:cNvSpPr/>
            <p:nvPr/>
          </p:nvSpPr>
          <p:spPr>
            <a:xfrm rot="1952823">
              <a:off x="5051781" y="3014719"/>
              <a:ext cx="445678" cy="53538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13792"/>
                <a:gd name="connsiteX1" fmla="*/ 391461 w 559867"/>
                <a:gd name="connsiteY1" fmla="*/ 0 h 713792"/>
                <a:gd name="connsiteX2" fmla="*/ 559867 w 559867"/>
                <a:gd name="connsiteY2" fmla="*/ 82658 h 713792"/>
                <a:gd name="connsiteX3" fmla="*/ 240726 w 559867"/>
                <a:gd name="connsiteY3" fmla="*/ 642753 h 713792"/>
                <a:gd name="connsiteX4" fmla="*/ 0 w 559867"/>
                <a:gd name="connsiteY4" fmla="*/ 713792 h 713792"/>
                <a:gd name="connsiteX0" fmla="*/ 0 w 542948"/>
                <a:gd name="connsiteY0" fmla="*/ 713792 h 713792"/>
                <a:gd name="connsiteX1" fmla="*/ 391461 w 542948"/>
                <a:gd name="connsiteY1" fmla="*/ 0 h 713792"/>
                <a:gd name="connsiteX2" fmla="*/ 542948 w 542948"/>
                <a:gd name="connsiteY2" fmla="*/ 228216 h 713792"/>
                <a:gd name="connsiteX3" fmla="*/ 240726 w 542948"/>
                <a:gd name="connsiteY3" fmla="*/ 642753 h 713792"/>
                <a:gd name="connsiteX4" fmla="*/ 0 w 542948"/>
                <a:gd name="connsiteY4" fmla="*/ 713792 h 713792"/>
                <a:gd name="connsiteX0" fmla="*/ 0 w 542948"/>
                <a:gd name="connsiteY0" fmla="*/ 531692 h 531692"/>
                <a:gd name="connsiteX1" fmla="*/ 226586 w 542948"/>
                <a:gd name="connsiteY1" fmla="*/ 40937 h 531692"/>
                <a:gd name="connsiteX2" fmla="*/ 542948 w 542948"/>
                <a:gd name="connsiteY2" fmla="*/ 46116 h 531692"/>
                <a:gd name="connsiteX3" fmla="*/ 240726 w 542948"/>
                <a:gd name="connsiteY3" fmla="*/ 460653 h 531692"/>
                <a:gd name="connsiteX4" fmla="*/ 0 w 542948"/>
                <a:gd name="connsiteY4" fmla="*/ 531692 h 53169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240726 w 468969"/>
                <a:gd name="connsiteY3" fmla="*/ 421913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240726 w 468969"/>
                <a:gd name="connsiteY3" fmla="*/ 421913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193510 w 468969"/>
                <a:gd name="connsiteY3" fmla="*/ 361212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166747 w 468969"/>
                <a:gd name="connsiteY3" fmla="*/ 460651 h 492952"/>
                <a:gd name="connsiteX4" fmla="*/ 0 w 468969"/>
                <a:gd name="connsiteY4" fmla="*/ 492952 h 492952"/>
                <a:gd name="connsiteX0" fmla="*/ 0 w 468969"/>
                <a:gd name="connsiteY0" fmla="*/ 529495 h 529495"/>
                <a:gd name="connsiteX1" fmla="*/ 300563 w 468969"/>
                <a:gd name="connsiteY1" fmla="*/ 0 h 529495"/>
                <a:gd name="connsiteX2" fmla="*/ 468969 w 468969"/>
                <a:gd name="connsiteY2" fmla="*/ 82659 h 529495"/>
                <a:gd name="connsiteX3" fmla="*/ 166747 w 468969"/>
                <a:gd name="connsiteY3" fmla="*/ 497194 h 529495"/>
                <a:gd name="connsiteX4" fmla="*/ 0 w 468969"/>
                <a:gd name="connsiteY4" fmla="*/ 529495 h 529495"/>
                <a:gd name="connsiteX0" fmla="*/ 0 w 542946"/>
                <a:gd name="connsiteY0" fmla="*/ 531692 h 531692"/>
                <a:gd name="connsiteX1" fmla="*/ 300563 w 542946"/>
                <a:gd name="connsiteY1" fmla="*/ 2197 h 531692"/>
                <a:gd name="connsiteX2" fmla="*/ 542946 w 542946"/>
                <a:gd name="connsiteY2" fmla="*/ 46116 h 531692"/>
                <a:gd name="connsiteX3" fmla="*/ 166747 w 542946"/>
                <a:gd name="connsiteY3" fmla="*/ 499391 h 531692"/>
                <a:gd name="connsiteX4" fmla="*/ 0 w 542946"/>
                <a:gd name="connsiteY4" fmla="*/ 531692 h 53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46" h="531692">
                  <a:moveTo>
                    <a:pt x="0" y="531692"/>
                  </a:moveTo>
                  <a:cubicBezTo>
                    <a:pt x="130487" y="293761"/>
                    <a:pt x="90477" y="245761"/>
                    <a:pt x="300563" y="2197"/>
                  </a:cubicBezTo>
                  <a:cubicBezTo>
                    <a:pt x="432429" y="64300"/>
                    <a:pt x="386656" y="0"/>
                    <a:pt x="542946" y="46116"/>
                  </a:cubicBezTo>
                  <a:cubicBezTo>
                    <a:pt x="407587" y="191199"/>
                    <a:pt x="343869" y="346848"/>
                    <a:pt x="166747" y="499391"/>
                  </a:cubicBezTo>
                  <a:lnTo>
                    <a:pt x="0" y="53169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9" name="Полилиния 168"/>
            <p:cNvSpPr/>
            <p:nvPr/>
          </p:nvSpPr>
          <p:spPr>
            <a:xfrm rot="1952823">
              <a:off x="3825914" y="2715143"/>
              <a:ext cx="1016078" cy="592317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347" h="592317">
                  <a:moveTo>
                    <a:pt x="1184821" y="580889"/>
                  </a:moveTo>
                  <a:cubicBezTo>
                    <a:pt x="819206" y="592317"/>
                    <a:pt x="0" y="294124"/>
                    <a:pt x="174389" y="84938"/>
                  </a:cubicBezTo>
                  <a:cubicBezTo>
                    <a:pt x="308797" y="126830"/>
                    <a:pt x="62659" y="0"/>
                    <a:pt x="248366" y="46198"/>
                  </a:cubicBezTo>
                  <a:cubicBezTo>
                    <a:pt x="399700" y="115370"/>
                    <a:pt x="1115584" y="172635"/>
                    <a:pt x="1238347" y="382011"/>
                  </a:cubicBezTo>
                  <a:lnTo>
                    <a:pt x="1184821" y="580889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0" name="Полилиния 169"/>
            <p:cNvSpPr/>
            <p:nvPr/>
          </p:nvSpPr>
          <p:spPr>
            <a:xfrm rot="1952823">
              <a:off x="4014308" y="2634451"/>
              <a:ext cx="1024278" cy="599629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61 w 1307723"/>
                <a:gd name="connsiteY0" fmla="*/ 863667 h 863667"/>
                <a:gd name="connsiteX1" fmla="*/ 210087 w 1307723"/>
                <a:gd name="connsiteY1" fmla="*/ 349415 h 863667"/>
                <a:gd name="connsiteX2" fmla="*/ 1166673 w 1307723"/>
                <a:gd name="connsiteY2" fmla="*/ 46198 h 863667"/>
                <a:gd name="connsiteX3" fmla="*/ 1185109 w 1307723"/>
                <a:gd name="connsiteY3" fmla="*/ 839505 h 863667"/>
                <a:gd name="connsiteX4" fmla="*/ 1073761 w 1307723"/>
                <a:gd name="connsiteY4" fmla="*/ 863667 h 863667"/>
                <a:gd name="connsiteX0" fmla="*/ 1073760 w 1307722"/>
                <a:gd name="connsiteY0" fmla="*/ 637929 h 637929"/>
                <a:gd name="connsiteX1" fmla="*/ 210086 w 1307722"/>
                <a:gd name="connsiteY1" fmla="*/ 123677 h 637929"/>
                <a:gd name="connsiteX2" fmla="*/ 358039 w 1307722"/>
                <a:gd name="connsiteY2" fmla="*/ 46198 h 637929"/>
                <a:gd name="connsiteX3" fmla="*/ 1185108 w 1307722"/>
                <a:gd name="connsiteY3" fmla="*/ 613767 h 637929"/>
                <a:gd name="connsiteX4" fmla="*/ 1073760 w 1307722"/>
                <a:gd name="connsiteY4" fmla="*/ 637929 h 637929"/>
                <a:gd name="connsiteX0" fmla="*/ 1073760 w 1307722"/>
                <a:gd name="connsiteY0" fmla="*/ 637929 h 637929"/>
                <a:gd name="connsiteX1" fmla="*/ 210086 w 1307722"/>
                <a:gd name="connsiteY1" fmla="*/ 123677 h 637929"/>
                <a:gd name="connsiteX2" fmla="*/ 358039 w 1307722"/>
                <a:gd name="connsiteY2" fmla="*/ 46198 h 637929"/>
                <a:gd name="connsiteX3" fmla="*/ 1185108 w 1307722"/>
                <a:gd name="connsiteY3" fmla="*/ 613767 h 637929"/>
                <a:gd name="connsiteX4" fmla="*/ 1073760 w 1307722"/>
                <a:gd name="connsiteY4" fmla="*/ 637929 h 637929"/>
                <a:gd name="connsiteX0" fmla="*/ 1073760 w 1369895"/>
                <a:gd name="connsiteY0" fmla="*/ 637929 h 637929"/>
                <a:gd name="connsiteX1" fmla="*/ 210086 w 1369895"/>
                <a:gd name="connsiteY1" fmla="*/ 123677 h 637929"/>
                <a:gd name="connsiteX2" fmla="*/ 358039 w 1369895"/>
                <a:gd name="connsiteY2" fmla="*/ 46198 h 637929"/>
                <a:gd name="connsiteX3" fmla="*/ 1247281 w 1369895"/>
                <a:gd name="connsiteY3" fmla="*/ 520190 h 637929"/>
                <a:gd name="connsiteX4" fmla="*/ 1073760 w 1369895"/>
                <a:gd name="connsiteY4" fmla="*/ 637929 h 637929"/>
                <a:gd name="connsiteX0" fmla="*/ 1073760 w 1247281"/>
                <a:gd name="connsiteY0" fmla="*/ 637929 h 637929"/>
                <a:gd name="connsiteX1" fmla="*/ 210086 w 1247281"/>
                <a:gd name="connsiteY1" fmla="*/ 123677 h 637929"/>
                <a:gd name="connsiteX2" fmla="*/ 358039 w 1247281"/>
                <a:gd name="connsiteY2" fmla="*/ 46198 h 637929"/>
                <a:gd name="connsiteX3" fmla="*/ 1247281 w 1247281"/>
                <a:gd name="connsiteY3" fmla="*/ 520190 h 637929"/>
                <a:gd name="connsiteX4" fmla="*/ 1073760 w 1247281"/>
                <a:gd name="connsiteY4" fmla="*/ 637929 h 637929"/>
                <a:gd name="connsiteX0" fmla="*/ 1073760 w 1247281"/>
                <a:gd name="connsiteY0" fmla="*/ 599189 h 599189"/>
                <a:gd name="connsiteX1" fmla="*/ 210086 w 1247281"/>
                <a:gd name="connsiteY1" fmla="*/ 84937 h 599189"/>
                <a:gd name="connsiteX2" fmla="*/ 284062 w 1247281"/>
                <a:gd name="connsiteY2" fmla="*/ 46198 h 599189"/>
                <a:gd name="connsiteX3" fmla="*/ 1247281 w 1247281"/>
                <a:gd name="connsiteY3" fmla="*/ 481450 h 599189"/>
                <a:gd name="connsiteX4" fmla="*/ 1073760 w 1247281"/>
                <a:gd name="connsiteY4" fmla="*/ 599189 h 599189"/>
                <a:gd name="connsiteX0" fmla="*/ 1073760 w 1247281"/>
                <a:gd name="connsiteY0" fmla="*/ 599189 h 599189"/>
                <a:gd name="connsiteX1" fmla="*/ 210086 w 1247281"/>
                <a:gd name="connsiteY1" fmla="*/ 84937 h 599189"/>
                <a:gd name="connsiteX2" fmla="*/ 284062 w 1247281"/>
                <a:gd name="connsiteY2" fmla="*/ 46198 h 599189"/>
                <a:gd name="connsiteX3" fmla="*/ 1247281 w 1247281"/>
                <a:gd name="connsiteY3" fmla="*/ 481450 h 599189"/>
                <a:gd name="connsiteX4" fmla="*/ 1073760 w 1247281"/>
                <a:gd name="connsiteY4" fmla="*/ 599189 h 59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281" h="599189">
                  <a:moveTo>
                    <a:pt x="1073760" y="599189"/>
                  </a:moveTo>
                  <a:cubicBezTo>
                    <a:pt x="873756" y="420792"/>
                    <a:pt x="0" y="328501"/>
                    <a:pt x="210086" y="84937"/>
                  </a:cubicBezTo>
                  <a:cubicBezTo>
                    <a:pt x="257869" y="218547"/>
                    <a:pt x="98355" y="0"/>
                    <a:pt x="284062" y="46198"/>
                  </a:cubicBezTo>
                  <a:cubicBezTo>
                    <a:pt x="517576" y="134134"/>
                    <a:pt x="1011608" y="260762"/>
                    <a:pt x="1247281" y="481450"/>
                  </a:cubicBezTo>
                  <a:lnTo>
                    <a:pt x="1073760" y="599189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1" name="Полилиния 170"/>
            <p:cNvSpPr/>
            <p:nvPr/>
          </p:nvSpPr>
          <p:spPr>
            <a:xfrm rot="1952823">
              <a:off x="4962504" y="4237608"/>
              <a:ext cx="953908" cy="41224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702" h="414009">
                  <a:moveTo>
                    <a:pt x="26765" y="0"/>
                  </a:moveTo>
                  <a:lnTo>
                    <a:pt x="343124" y="5179"/>
                  </a:lnTo>
                  <a:cubicBezTo>
                    <a:pt x="795928" y="39637"/>
                    <a:pt x="1164702" y="128756"/>
                    <a:pt x="1164700" y="258333"/>
                  </a:cubicBezTo>
                  <a:cubicBezTo>
                    <a:pt x="1082209" y="363400"/>
                    <a:pt x="1044522" y="242413"/>
                    <a:pt x="1065469" y="296283"/>
                  </a:cubicBezTo>
                  <a:cubicBezTo>
                    <a:pt x="761705" y="414009"/>
                    <a:pt x="168344" y="130080"/>
                    <a:pt x="0" y="99439"/>
                  </a:cubicBezTo>
                  <a:lnTo>
                    <a:pt x="26765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2" name="Полилиния 171"/>
            <p:cNvSpPr/>
            <p:nvPr/>
          </p:nvSpPr>
          <p:spPr>
            <a:xfrm rot="1952823">
              <a:off x="4622182" y="4194947"/>
              <a:ext cx="648970" cy="85661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288" h="858741">
                  <a:moveTo>
                    <a:pt x="147955" y="0"/>
                  </a:moveTo>
                  <a:cubicBezTo>
                    <a:pt x="416023" y="65641"/>
                    <a:pt x="791287" y="636614"/>
                    <a:pt x="687763" y="827829"/>
                  </a:cubicBezTo>
                  <a:cubicBezTo>
                    <a:pt x="380850" y="858741"/>
                    <a:pt x="94428" y="198877"/>
                    <a:pt x="0" y="77479"/>
                  </a:cubicBezTo>
                  <a:lnTo>
                    <a:pt x="147955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3" name="Полилиния 172"/>
            <p:cNvSpPr/>
            <p:nvPr/>
          </p:nvSpPr>
          <p:spPr>
            <a:xfrm rot="1952823">
              <a:off x="3560633" y="3212133"/>
              <a:ext cx="1020370" cy="33729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74132 w 1238347"/>
                <a:gd name="connsiteY0" fmla="*/ 495649 h 507077"/>
                <a:gd name="connsiteX1" fmla="*/ 174389 w 1238347"/>
                <a:gd name="connsiteY1" fmla="*/ 84938 h 507077"/>
                <a:gd name="connsiteX2" fmla="*/ 248366 w 1238347"/>
                <a:gd name="connsiteY2" fmla="*/ 46198 h 507077"/>
                <a:gd name="connsiteX3" fmla="*/ 1238347 w 1238347"/>
                <a:gd name="connsiteY3" fmla="*/ 382011 h 507077"/>
                <a:gd name="connsiteX4" fmla="*/ 1174132 w 1238347"/>
                <a:gd name="connsiteY4" fmla="*/ 495649 h 507077"/>
                <a:gd name="connsiteX0" fmla="*/ 1174132 w 1200896"/>
                <a:gd name="connsiteY0" fmla="*/ 495649 h 507077"/>
                <a:gd name="connsiteX1" fmla="*/ 174389 w 1200896"/>
                <a:gd name="connsiteY1" fmla="*/ 84938 h 507077"/>
                <a:gd name="connsiteX2" fmla="*/ 248366 w 1200896"/>
                <a:gd name="connsiteY2" fmla="*/ 46198 h 507077"/>
                <a:gd name="connsiteX3" fmla="*/ 1200896 w 1200896"/>
                <a:gd name="connsiteY3" fmla="*/ 396211 h 507077"/>
                <a:gd name="connsiteX4" fmla="*/ 1174132 w 1200896"/>
                <a:gd name="connsiteY4" fmla="*/ 495649 h 507077"/>
                <a:gd name="connsiteX0" fmla="*/ 1244658 w 1271422"/>
                <a:gd name="connsiteY0" fmla="*/ 495649 h 667338"/>
                <a:gd name="connsiteX1" fmla="*/ 174389 w 1271422"/>
                <a:gd name="connsiteY1" fmla="*/ 458152 h 667338"/>
                <a:gd name="connsiteX2" fmla="*/ 318892 w 1271422"/>
                <a:gd name="connsiteY2" fmla="*/ 46198 h 667338"/>
                <a:gd name="connsiteX3" fmla="*/ 1271422 w 1271422"/>
                <a:gd name="connsiteY3" fmla="*/ 396211 h 667338"/>
                <a:gd name="connsiteX4" fmla="*/ 1244658 w 1271422"/>
                <a:gd name="connsiteY4" fmla="*/ 495649 h 667338"/>
                <a:gd name="connsiteX0" fmla="*/ 1244658 w 1271422"/>
                <a:gd name="connsiteY0" fmla="*/ 105687 h 277376"/>
                <a:gd name="connsiteX1" fmla="*/ 174389 w 1271422"/>
                <a:gd name="connsiteY1" fmla="*/ 68190 h 277376"/>
                <a:gd name="connsiteX2" fmla="*/ 1271422 w 1271422"/>
                <a:gd name="connsiteY2" fmla="*/ 6249 h 277376"/>
                <a:gd name="connsiteX3" fmla="*/ 1244658 w 1271422"/>
                <a:gd name="connsiteY3" fmla="*/ 105687 h 277376"/>
                <a:gd name="connsiteX0" fmla="*/ 1170682 w 1197446"/>
                <a:gd name="connsiteY0" fmla="*/ 105687 h 238637"/>
                <a:gd name="connsiteX1" fmla="*/ 174389 w 1197446"/>
                <a:gd name="connsiteY1" fmla="*/ 29451 h 238637"/>
                <a:gd name="connsiteX2" fmla="*/ 1197446 w 1197446"/>
                <a:gd name="connsiteY2" fmla="*/ 6249 h 238637"/>
                <a:gd name="connsiteX3" fmla="*/ 1170682 w 1197446"/>
                <a:gd name="connsiteY3" fmla="*/ 105687 h 238637"/>
                <a:gd name="connsiteX0" fmla="*/ 1170682 w 1197446"/>
                <a:gd name="connsiteY0" fmla="*/ 105687 h 238638"/>
                <a:gd name="connsiteX1" fmla="*/ 174389 w 1197446"/>
                <a:gd name="connsiteY1" fmla="*/ 29452 h 238638"/>
                <a:gd name="connsiteX2" fmla="*/ 1197446 w 1197446"/>
                <a:gd name="connsiteY2" fmla="*/ 6249 h 238638"/>
                <a:gd name="connsiteX3" fmla="*/ 1170682 w 1197446"/>
                <a:gd name="connsiteY3" fmla="*/ 105687 h 238638"/>
                <a:gd name="connsiteX0" fmla="*/ 1170682 w 1197446"/>
                <a:gd name="connsiteY0" fmla="*/ 197239 h 330190"/>
                <a:gd name="connsiteX1" fmla="*/ 174389 w 1197446"/>
                <a:gd name="connsiteY1" fmla="*/ 121004 h 330190"/>
                <a:gd name="connsiteX2" fmla="*/ 1197446 w 1197446"/>
                <a:gd name="connsiteY2" fmla="*/ 97801 h 330190"/>
                <a:gd name="connsiteX3" fmla="*/ 1170682 w 1197446"/>
                <a:gd name="connsiteY3" fmla="*/ 197239 h 330190"/>
                <a:gd name="connsiteX0" fmla="*/ 1170682 w 1224209"/>
                <a:gd name="connsiteY0" fmla="*/ 205126 h 338077"/>
                <a:gd name="connsiteX1" fmla="*/ 174389 w 1224209"/>
                <a:gd name="connsiteY1" fmla="*/ 128891 h 338077"/>
                <a:gd name="connsiteX2" fmla="*/ 1224209 w 1224209"/>
                <a:gd name="connsiteY2" fmla="*/ 6249 h 338077"/>
                <a:gd name="connsiteX3" fmla="*/ 1170682 w 1224209"/>
                <a:gd name="connsiteY3" fmla="*/ 205126 h 338077"/>
                <a:gd name="connsiteX0" fmla="*/ 1170683 w 1224209"/>
                <a:gd name="connsiteY0" fmla="*/ 205127 h 338077"/>
                <a:gd name="connsiteX1" fmla="*/ 174389 w 1224209"/>
                <a:gd name="connsiteY1" fmla="*/ 128891 h 338077"/>
                <a:gd name="connsiteX2" fmla="*/ 1224209 w 1224209"/>
                <a:gd name="connsiteY2" fmla="*/ 6249 h 338077"/>
                <a:gd name="connsiteX3" fmla="*/ 1170683 w 1224209"/>
                <a:gd name="connsiteY3" fmla="*/ 205127 h 338077"/>
                <a:gd name="connsiteX0" fmla="*/ 1170683 w 1271423"/>
                <a:gd name="connsiteY0" fmla="*/ 197240 h 330190"/>
                <a:gd name="connsiteX1" fmla="*/ 174389 w 1271423"/>
                <a:gd name="connsiteY1" fmla="*/ 121004 h 330190"/>
                <a:gd name="connsiteX2" fmla="*/ 1271424 w 1271423"/>
                <a:gd name="connsiteY2" fmla="*/ 59062 h 330190"/>
                <a:gd name="connsiteX3" fmla="*/ 1170683 w 1271423"/>
                <a:gd name="connsiteY3" fmla="*/ 197240 h 330190"/>
                <a:gd name="connsiteX0" fmla="*/ 1244660 w 1271424"/>
                <a:gd name="connsiteY0" fmla="*/ 158500 h 330190"/>
                <a:gd name="connsiteX1" fmla="*/ 174389 w 1271424"/>
                <a:gd name="connsiteY1" fmla="*/ 121004 h 330190"/>
                <a:gd name="connsiteX2" fmla="*/ 1271424 w 1271424"/>
                <a:gd name="connsiteY2" fmla="*/ 59062 h 330190"/>
                <a:gd name="connsiteX3" fmla="*/ 1244660 w 1271424"/>
                <a:gd name="connsiteY3" fmla="*/ 158500 h 330190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660" h="338077">
                  <a:moveTo>
                    <a:pt x="1244660" y="166387"/>
                  </a:moveTo>
                  <a:cubicBezTo>
                    <a:pt x="838820" y="286032"/>
                    <a:pt x="0" y="338077"/>
                    <a:pt x="174389" y="128891"/>
                  </a:cubicBezTo>
                  <a:cubicBezTo>
                    <a:pt x="435988" y="97540"/>
                    <a:pt x="1045831" y="0"/>
                    <a:pt x="1224209" y="6249"/>
                  </a:cubicBezTo>
                  <a:lnTo>
                    <a:pt x="1244660" y="166387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4" name="Полилиния 173"/>
            <p:cNvSpPr/>
            <p:nvPr/>
          </p:nvSpPr>
          <p:spPr>
            <a:xfrm rot="1952823">
              <a:off x="3670243" y="3466777"/>
              <a:ext cx="680246" cy="84055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396321 w 1288422"/>
                <a:gd name="connsiteY2" fmla="*/ 329436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92034 h 662602"/>
                <a:gd name="connsiteX1" fmla="*/ 174389 w 1298187"/>
                <a:gd name="connsiteY1" fmla="*/ 453416 h 662602"/>
                <a:gd name="connsiteX2" fmla="*/ 201152 w 1298187"/>
                <a:gd name="connsiteY2" fmla="*/ 353977 h 662602"/>
                <a:gd name="connsiteX3" fmla="*/ 1129781 w 1298187"/>
                <a:gd name="connsiteY3" fmla="*/ 209376 h 662602"/>
                <a:gd name="connsiteX4" fmla="*/ 1298187 w 1298187"/>
                <a:gd name="connsiteY4" fmla="*/ 292034 h 662602"/>
                <a:gd name="connsiteX0" fmla="*/ 1298187 w 1298187"/>
                <a:gd name="connsiteY0" fmla="*/ 82658 h 453226"/>
                <a:gd name="connsiteX1" fmla="*/ 174389 w 1298187"/>
                <a:gd name="connsiteY1" fmla="*/ 244040 h 453226"/>
                <a:gd name="connsiteX2" fmla="*/ 201152 w 1298187"/>
                <a:gd name="connsiteY2" fmla="*/ 144601 h 453226"/>
                <a:gd name="connsiteX3" fmla="*/ 1129781 w 1298187"/>
                <a:gd name="connsiteY3" fmla="*/ 0 h 453226"/>
                <a:gd name="connsiteX4" fmla="*/ 1298187 w 1298187"/>
                <a:gd name="connsiteY4" fmla="*/ 82658 h 453226"/>
                <a:gd name="connsiteX0" fmla="*/ 1298187 w 1298187"/>
                <a:gd name="connsiteY0" fmla="*/ 121398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8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356047 h 726614"/>
                <a:gd name="connsiteX1" fmla="*/ 174389 w 1298187"/>
                <a:gd name="connsiteY1" fmla="*/ 517428 h 726614"/>
                <a:gd name="connsiteX2" fmla="*/ 201152 w 1298187"/>
                <a:gd name="connsiteY2" fmla="*/ 417989 h 726614"/>
                <a:gd name="connsiteX3" fmla="*/ 1100580 w 1298187"/>
                <a:gd name="connsiteY3" fmla="*/ 0 h 726614"/>
                <a:gd name="connsiteX4" fmla="*/ 1298187 w 1298187"/>
                <a:gd name="connsiteY4" fmla="*/ 356047 h 726614"/>
                <a:gd name="connsiteX0" fmla="*/ 1128659 w 1128659"/>
                <a:gd name="connsiteY0" fmla="*/ 356047 h 938819"/>
                <a:gd name="connsiteX1" fmla="*/ 353373 w 1128659"/>
                <a:gd name="connsiteY1" fmla="*/ 729633 h 938819"/>
                <a:gd name="connsiteX2" fmla="*/ 31624 w 1128659"/>
                <a:gd name="connsiteY2" fmla="*/ 417989 h 938819"/>
                <a:gd name="connsiteX3" fmla="*/ 931052 w 1128659"/>
                <a:gd name="connsiteY3" fmla="*/ 0 h 938819"/>
                <a:gd name="connsiteX4" fmla="*/ 1128659 w 1128659"/>
                <a:gd name="connsiteY4" fmla="*/ 356047 h 938819"/>
                <a:gd name="connsiteX0" fmla="*/ 1128658 w 1128658"/>
                <a:gd name="connsiteY0" fmla="*/ 356047 h 938819"/>
                <a:gd name="connsiteX1" fmla="*/ 353372 w 1128658"/>
                <a:gd name="connsiteY1" fmla="*/ 729633 h 938819"/>
                <a:gd name="connsiteX2" fmla="*/ 31623 w 1128658"/>
                <a:gd name="connsiteY2" fmla="*/ 417989 h 938819"/>
                <a:gd name="connsiteX3" fmla="*/ 931051 w 1128658"/>
                <a:gd name="connsiteY3" fmla="*/ 0 h 938819"/>
                <a:gd name="connsiteX4" fmla="*/ 1128658 w 1128658"/>
                <a:gd name="connsiteY4" fmla="*/ 356047 h 938819"/>
                <a:gd name="connsiteX0" fmla="*/ 1128658 w 1128658"/>
                <a:gd name="connsiteY0" fmla="*/ 356047 h 768617"/>
                <a:gd name="connsiteX1" fmla="*/ 353372 w 1128658"/>
                <a:gd name="connsiteY1" fmla="*/ 729633 h 768617"/>
                <a:gd name="connsiteX2" fmla="*/ 31623 w 1128658"/>
                <a:gd name="connsiteY2" fmla="*/ 417989 h 768617"/>
                <a:gd name="connsiteX3" fmla="*/ 931051 w 1128658"/>
                <a:gd name="connsiteY3" fmla="*/ 0 h 768617"/>
                <a:gd name="connsiteX4" fmla="*/ 1128658 w 1128658"/>
                <a:gd name="connsiteY4" fmla="*/ 356047 h 768617"/>
                <a:gd name="connsiteX0" fmla="*/ 1128658 w 1128658"/>
                <a:gd name="connsiteY0" fmla="*/ 356047 h 829317"/>
                <a:gd name="connsiteX1" fmla="*/ 400586 w 1128658"/>
                <a:gd name="connsiteY1" fmla="*/ 790333 h 829317"/>
                <a:gd name="connsiteX2" fmla="*/ 31623 w 1128658"/>
                <a:gd name="connsiteY2" fmla="*/ 417989 h 829317"/>
                <a:gd name="connsiteX3" fmla="*/ 931051 w 1128658"/>
                <a:gd name="connsiteY3" fmla="*/ 0 h 829317"/>
                <a:gd name="connsiteX4" fmla="*/ 1128658 w 1128658"/>
                <a:gd name="connsiteY4" fmla="*/ 356047 h 829317"/>
                <a:gd name="connsiteX0" fmla="*/ 848781 w 848781"/>
                <a:gd name="connsiteY0" fmla="*/ 356047 h 829317"/>
                <a:gd name="connsiteX1" fmla="*/ 120709 w 848781"/>
                <a:gd name="connsiteY1" fmla="*/ 790333 h 829317"/>
                <a:gd name="connsiteX2" fmla="*/ 53042 w 848781"/>
                <a:gd name="connsiteY2" fmla="*/ 569496 h 829317"/>
                <a:gd name="connsiteX3" fmla="*/ 651174 w 848781"/>
                <a:gd name="connsiteY3" fmla="*/ 0 h 829317"/>
                <a:gd name="connsiteX4" fmla="*/ 848781 w 848781"/>
                <a:gd name="connsiteY4" fmla="*/ 356047 h 829317"/>
                <a:gd name="connsiteX0" fmla="*/ 848781 w 848781"/>
                <a:gd name="connsiteY0" fmla="*/ 356047 h 829317"/>
                <a:gd name="connsiteX1" fmla="*/ 120709 w 848781"/>
                <a:gd name="connsiteY1" fmla="*/ 790333 h 829317"/>
                <a:gd name="connsiteX2" fmla="*/ 53042 w 848781"/>
                <a:gd name="connsiteY2" fmla="*/ 569496 h 829317"/>
                <a:gd name="connsiteX3" fmla="*/ 651174 w 848781"/>
                <a:gd name="connsiteY3" fmla="*/ 0 h 829317"/>
                <a:gd name="connsiteX4" fmla="*/ 848781 w 848781"/>
                <a:gd name="connsiteY4" fmla="*/ 356047 h 829317"/>
                <a:gd name="connsiteX0" fmla="*/ 895995 w 895995"/>
                <a:gd name="connsiteY0" fmla="*/ 356047 h 768617"/>
                <a:gd name="connsiteX1" fmla="*/ 120708 w 895995"/>
                <a:gd name="connsiteY1" fmla="*/ 729633 h 768617"/>
                <a:gd name="connsiteX2" fmla="*/ 100256 w 895995"/>
                <a:gd name="connsiteY2" fmla="*/ 569496 h 768617"/>
                <a:gd name="connsiteX3" fmla="*/ 698388 w 895995"/>
                <a:gd name="connsiteY3" fmla="*/ 0 h 768617"/>
                <a:gd name="connsiteX4" fmla="*/ 895995 w 895995"/>
                <a:gd name="connsiteY4" fmla="*/ 356047 h 768617"/>
                <a:gd name="connsiteX0" fmla="*/ 935817 w 935817"/>
                <a:gd name="connsiteY0" fmla="*/ 356047 h 780416"/>
                <a:gd name="connsiteX1" fmla="*/ 160530 w 935817"/>
                <a:gd name="connsiteY1" fmla="*/ 729633 h 780416"/>
                <a:gd name="connsiteX2" fmla="*/ 140078 w 935817"/>
                <a:gd name="connsiteY2" fmla="*/ 569496 h 780416"/>
                <a:gd name="connsiteX3" fmla="*/ 738210 w 935817"/>
                <a:gd name="connsiteY3" fmla="*/ 0 h 780416"/>
                <a:gd name="connsiteX4" fmla="*/ 935817 w 935817"/>
                <a:gd name="connsiteY4" fmla="*/ 356047 h 780416"/>
                <a:gd name="connsiteX0" fmla="*/ 935817 w 935817"/>
                <a:gd name="connsiteY0" fmla="*/ 356047 h 780416"/>
                <a:gd name="connsiteX1" fmla="*/ 160530 w 935817"/>
                <a:gd name="connsiteY1" fmla="*/ 729633 h 780416"/>
                <a:gd name="connsiteX2" fmla="*/ 140078 w 935817"/>
                <a:gd name="connsiteY2" fmla="*/ 569496 h 780416"/>
                <a:gd name="connsiteX3" fmla="*/ 738210 w 935817"/>
                <a:gd name="connsiteY3" fmla="*/ 0 h 780416"/>
                <a:gd name="connsiteX4" fmla="*/ 935817 w 935817"/>
                <a:gd name="connsiteY4" fmla="*/ 356047 h 780416"/>
                <a:gd name="connsiteX0" fmla="*/ 879852 w 879852"/>
                <a:gd name="connsiteY0" fmla="*/ 182098 h 780416"/>
                <a:gd name="connsiteX1" fmla="*/ 160530 w 879852"/>
                <a:gd name="connsiteY1" fmla="*/ 729633 h 780416"/>
                <a:gd name="connsiteX2" fmla="*/ 140078 w 879852"/>
                <a:gd name="connsiteY2" fmla="*/ 569496 h 780416"/>
                <a:gd name="connsiteX3" fmla="*/ 738210 w 879852"/>
                <a:gd name="connsiteY3" fmla="*/ 0 h 780416"/>
                <a:gd name="connsiteX4" fmla="*/ 879852 w 879852"/>
                <a:gd name="connsiteY4" fmla="*/ 182098 h 780416"/>
                <a:gd name="connsiteX0" fmla="*/ 879852 w 879852"/>
                <a:gd name="connsiteY0" fmla="*/ 182098 h 780416"/>
                <a:gd name="connsiteX1" fmla="*/ 160530 w 879852"/>
                <a:gd name="connsiteY1" fmla="*/ 729633 h 780416"/>
                <a:gd name="connsiteX2" fmla="*/ 140078 w 879852"/>
                <a:gd name="connsiteY2" fmla="*/ 569496 h 780416"/>
                <a:gd name="connsiteX3" fmla="*/ 738210 w 879852"/>
                <a:gd name="connsiteY3" fmla="*/ 0 h 780416"/>
                <a:gd name="connsiteX4" fmla="*/ 879852 w 879852"/>
                <a:gd name="connsiteY4" fmla="*/ 182098 h 780416"/>
                <a:gd name="connsiteX0" fmla="*/ 879852 w 879852"/>
                <a:gd name="connsiteY0" fmla="*/ 238274 h 836592"/>
                <a:gd name="connsiteX1" fmla="*/ 160530 w 879852"/>
                <a:gd name="connsiteY1" fmla="*/ 785809 h 836592"/>
                <a:gd name="connsiteX2" fmla="*/ 140078 w 879852"/>
                <a:gd name="connsiteY2" fmla="*/ 625672 h 836592"/>
                <a:gd name="connsiteX3" fmla="*/ 664232 w 879852"/>
                <a:gd name="connsiteY3" fmla="*/ 94916 h 836592"/>
                <a:gd name="connsiteX4" fmla="*/ 738210 w 879852"/>
                <a:gd name="connsiteY4" fmla="*/ 56176 h 836592"/>
                <a:gd name="connsiteX5" fmla="*/ 879852 w 879852"/>
                <a:gd name="connsiteY5" fmla="*/ 238274 h 836592"/>
                <a:gd name="connsiteX0" fmla="*/ 879852 w 879852"/>
                <a:gd name="connsiteY0" fmla="*/ 238274 h 836592"/>
                <a:gd name="connsiteX1" fmla="*/ 160530 w 879852"/>
                <a:gd name="connsiteY1" fmla="*/ 785809 h 836592"/>
                <a:gd name="connsiteX2" fmla="*/ 140078 w 879852"/>
                <a:gd name="connsiteY2" fmla="*/ 625672 h 836592"/>
                <a:gd name="connsiteX3" fmla="*/ 664232 w 879852"/>
                <a:gd name="connsiteY3" fmla="*/ 94916 h 836592"/>
                <a:gd name="connsiteX4" fmla="*/ 738210 w 879852"/>
                <a:gd name="connsiteY4" fmla="*/ 56176 h 836592"/>
                <a:gd name="connsiteX5" fmla="*/ 879852 w 879852"/>
                <a:gd name="connsiteY5" fmla="*/ 238274 h 836592"/>
                <a:gd name="connsiteX0" fmla="*/ 832638 w 832638"/>
                <a:gd name="connsiteY0" fmla="*/ 177575 h 836592"/>
                <a:gd name="connsiteX1" fmla="*/ 160530 w 832638"/>
                <a:gd name="connsiteY1" fmla="*/ 785809 h 836592"/>
                <a:gd name="connsiteX2" fmla="*/ 140078 w 832638"/>
                <a:gd name="connsiteY2" fmla="*/ 625672 h 836592"/>
                <a:gd name="connsiteX3" fmla="*/ 664232 w 832638"/>
                <a:gd name="connsiteY3" fmla="*/ 94916 h 836592"/>
                <a:gd name="connsiteX4" fmla="*/ 738210 w 832638"/>
                <a:gd name="connsiteY4" fmla="*/ 56176 h 836592"/>
                <a:gd name="connsiteX5" fmla="*/ 832638 w 832638"/>
                <a:gd name="connsiteY5" fmla="*/ 177575 h 836592"/>
                <a:gd name="connsiteX0" fmla="*/ 832638 w 832638"/>
                <a:gd name="connsiteY0" fmla="*/ 177575 h 836592"/>
                <a:gd name="connsiteX1" fmla="*/ 160530 w 832638"/>
                <a:gd name="connsiteY1" fmla="*/ 785809 h 836592"/>
                <a:gd name="connsiteX2" fmla="*/ 140078 w 832638"/>
                <a:gd name="connsiteY2" fmla="*/ 625672 h 836592"/>
                <a:gd name="connsiteX3" fmla="*/ 664232 w 832638"/>
                <a:gd name="connsiteY3" fmla="*/ 94916 h 836592"/>
                <a:gd name="connsiteX4" fmla="*/ 738210 w 832638"/>
                <a:gd name="connsiteY4" fmla="*/ 56176 h 836592"/>
                <a:gd name="connsiteX5" fmla="*/ 832638 w 832638"/>
                <a:gd name="connsiteY5" fmla="*/ 177575 h 83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638" h="836592">
                  <a:moveTo>
                    <a:pt x="832638" y="177575"/>
                  </a:moveTo>
                  <a:cubicBezTo>
                    <a:pt x="492908" y="711289"/>
                    <a:pt x="362058" y="722951"/>
                    <a:pt x="160530" y="785809"/>
                  </a:cubicBezTo>
                  <a:cubicBezTo>
                    <a:pt x="0" y="836592"/>
                    <a:pt x="94314" y="678701"/>
                    <a:pt x="140078" y="625672"/>
                  </a:cubicBezTo>
                  <a:cubicBezTo>
                    <a:pt x="230511" y="507118"/>
                    <a:pt x="473543" y="187217"/>
                    <a:pt x="664232" y="94916"/>
                  </a:cubicBezTo>
                  <a:cubicBezTo>
                    <a:pt x="763921" y="0"/>
                    <a:pt x="708756" y="28877"/>
                    <a:pt x="738210" y="56176"/>
                  </a:cubicBezTo>
                  <a:lnTo>
                    <a:pt x="832638" y="177575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5" name="Полилиния 174"/>
            <p:cNvSpPr/>
            <p:nvPr/>
          </p:nvSpPr>
          <p:spPr>
            <a:xfrm rot="1952823">
              <a:off x="3453697" y="3364836"/>
              <a:ext cx="1063373" cy="492552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396321 w 1288422"/>
                <a:gd name="connsiteY2" fmla="*/ 329436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92034 h 662602"/>
                <a:gd name="connsiteX1" fmla="*/ 174389 w 1298187"/>
                <a:gd name="connsiteY1" fmla="*/ 453416 h 662602"/>
                <a:gd name="connsiteX2" fmla="*/ 201152 w 1298187"/>
                <a:gd name="connsiteY2" fmla="*/ 353977 h 662602"/>
                <a:gd name="connsiteX3" fmla="*/ 1129781 w 1298187"/>
                <a:gd name="connsiteY3" fmla="*/ 209376 h 662602"/>
                <a:gd name="connsiteX4" fmla="*/ 1298187 w 1298187"/>
                <a:gd name="connsiteY4" fmla="*/ 292034 h 662602"/>
                <a:gd name="connsiteX0" fmla="*/ 1298187 w 1298187"/>
                <a:gd name="connsiteY0" fmla="*/ 82658 h 453226"/>
                <a:gd name="connsiteX1" fmla="*/ 174389 w 1298187"/>
                <a:gd name="connsiteY1" fmla="*/ 244040 h 453226"/>
                <a:gd name="connsiteX2" fmla="*/ 201152 w 1298187"/>
                <a:gd name="connsiteY2" fmla="*/ 144601 h 453226"/>
                <a:gd name="connsiteX3" fmla="*/ 1129781 w 1298187"/>
                <a:gd name="connsiteY3" fmla="*/ 0 h 453226"/>
                <a:gd name="connsiteX4" fmla="*/ 1298187 w 1298187"/>
                <a:gd name="connsiteY4" fmla="*/ 82658 h 453226"/>
                <a:gd name="connsiteX0" fmla="*/ 1298187 w 1298187"/>
                <a:gd name="connsiteY0" fmla="*/ 121398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8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8187" h="491966">
                  <a:moveTo>
                    <a:pt x="1298187" y="121399"/>
                  </a:moveTo>
                  <a:cubicBezTo>
                    <a:pt x="803976" y="347960"/>
                    <a:pt x="0" y="491966"/>
                    <a:pt x="174389" y="282780"/>
                  </a:cubicBezTo>
                  <a:cubicBezTo>
                    <a:pt x="200046" y="201106"/>
                    <a:pt x="169529" y="217634"/>
                    <a:pt x="201152" y="183341"/>
                  </a:cubicBezTo>
                  <a:cubicBezTo>
                    <a:pt x="416737" y="165141"/>
                    <a:pt x="886171" y="22960"/>
                    <a:pt x="1203758" y="0"/>
                  </a:cubicBezTo>
                  <a:lnTo>
                    <a:pt x="1298187" y="121399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6" name="Полилиния 175"/>
            <p:cNvSpPr/>
            <p:nvPr/>
          </p:nvSpPr>
          <p:spPr>
            <a:xfrm rot="1952823">
              <a:off x="3907134" y="3775472"/>
              <a:ext cx="512138" cy="819134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517" h="820083">
                  <a:moveTo>
                    <a:pt x="550917" y="82660"/>
                  </a:moveTo>
                  <a:cubicBezTo>
                    <a:pt x="620517" y="225654"/>
                    <a:pt x="271932" y="604296"/>
                    <a:pt x="168408" y="795511"/>
                  </a:cubicBezTo>
                  <a:cubicBezTo>
                    <a:pt x="51316" y="748847"/>
                    <a:pt x="77898" y="820083"/>
                    <a:pt x="0" y="712853"/>
                  </a:cubicBezTo>
                  <a:cubicBezTo>
                    <a:pt x="4906" y="526646"/>
                    <a:pt x="303110" y="105541"/>
                    <a:pt x="382513" y="0"/>
                  </a:cubicBezTo>
                  <a:lnTo>
                    <a:pt x="550917" y="8266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7" name="Полилиния 176"/>
            <p:cNvSpPr/>
            <p:nvPr/>
          </p:nvSpPr>
          <p:spPr>
            <a:xfrm rot="1952823">
              <a:off x="3969284" y="3826817"/>
              <a:ext cx="516049" cy="931566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828" h="932648">
                  <a:moveTo>
                    <a:pt x="557228" y="0"/>
                  </a:moveTo>
                  <a:cubicBezTo>
                    <a:pt x="626828" y="142994"/>
                    <a:pt x="298694" y="681775"/>
                    <a:pt x="195170" y="872990"/>
                  </a:cubicBezTo>
                  <a:cubicBezTo>
                    <a:pt x="140971" y="932648"/>
                    <a:pt x="181426" y="835707"/>
                    <a:pt x="0" y="889772"/>
                  </a:cubicBezTo>
                  <a:cubicBezTo>
                    <a:pt x="65283" y="656766"/>
                    <a:pt x="329872" y="183021"/>
                    <a:pt x="409275" y="77480"/>
                  </a:cubicBezTo>
                  <a:lnTo>
                    <a:pt x="557228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8" name="Полилиния 177"/>
            <p:cNvSpPr/>
            <p:nvPr/>
          </p:nvSpPr>
          <p:spPr>
            <a:xfrm rot="1952823">
              <a:off x="4185015" y="3956488"/>
              <a:ext cx="461316" cy="1001168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432160 w 501760"/>
                <a:gd name="connsiteY0" fmla="*/ 0 h 959592"/>
                <a:gd name="connsiteX1" fmla="*/ 70102 w 501760"/>
                <a:gd name="connsiteY1" fmla="*/ 872990 h 959592"/>
                <a:gd name="connsiteX2" fmla="*/ 0 w 501760"/>
                <a:gd name="connsiteY2" fmla="*/ 959592 h 959592"/>
                <a:gd name="connsiteX3" fmla="*/ 284207 w 501760"/>
                <a:gd name="connsiteY3" fmla="*/ 77480 h 959592"/>
                <a:gd name="connsiteX4" fmla="*/ 432160 w 501760"/>
                <a:gd name="connsiteY4" fmla="*/ 0 h 959592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1002470"/>
                <a:gd name="connsiteX1" fmla="*/ 195169 w 501760"/>
                <a:gd name="connsiteY1" fmla="*/ 942812 h 1002470"/>
                <a:gd name="connsiteX2" fmla="*/ 0 w 501760"/>
                <a:gd name="connsiteY2" fmla="*/ 959592 h 1002470"/>
                <a:gd name="connsiteX3" fmla="*/ 284207 w 501760"/>
                <a:gd name="connsiteY3" fmla="*/ 77480 h 1002470"/>
                <a:gd name="connsiteX4" fmla="*/ 432160 w 501760"/>
                <a:gd name="connsiteY4" fmla="*/ 0 h 1002470"/>
                <a:gd name="connsiteX0" fmla="*/ 464241 w 533841"/>
                <a:gd name="connsiteY0" fmla="*/ 0 h 1002470"/>
                <a:gd name="connsiteX1" fmla="*/ 227250 w 533841"/>
                <a:gd name="connsiteY1" fmla="*/ 942812 h 1002470"/>
                <a:gd name="connsiteX2" fmla="*/ 32081 w 533841"/>
                <a:gd name="connsiteY2" fmla="*/ 959592 h 1002470"/>
                <a:gd name="connsiteX3" fmla="*/ 316288 w 533841"/>
                <a:gd name="connsiteY3" fmla="*/ 77480 h 1002470"/>
                <a:gd name="connsiteX4" fmla="*/ 464241 w 533841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77" h="1002470">
                  <a:moveTo>
                    <a:pt x="464241" y="0"/>
                  </a:moveTo>
                  <a:cubicBezTo>
                    <a:pt x="562277" y="360356"/>
                    <a:pt x="399830" y="656764"/>
                    <a:pt x="227250" y="942812"/>
                  </a:cubicBezTo>
                  <a:cubicBezTo>
                    <a:pt x="173051" y="1002470"/>
                    <a:pt x="213507" y="905527"/>
                    <a:pt x="32081" y="959592"/>
                  </a:cubicBezTo>
                  <a:cubicBezTo>
                    <a:pt x="0" y="703348"/>
                    <a:pt x="236885" y="183021"/>
                    <a:pt x="316288" y="77480"/>
                  </a:cubicBezTo>
                  <a:lnTo>
                    <a:pt x="464241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9" name="Полилиния 178"/>
            <p:cNvSpPr/>
            <p:nvPr/>
          </p:nvSpPr>
          <p:spPr>
            <a:xfrm rot="1952823">
              <a:off x="4491942" y="4121869"/>
              <a:ext cx="523867" cy="89944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432160 w 501760"/>
                <a:gd name="connsiteY0" fmla="*/ 0 h 959592"/>
                <a:gd name="connsiteX1" fmla="*/ 70102 w 501760"/>
                <a:gd name="connsiteY1" fmla="*/ 872990 h 959592"/>
                <a:gd name="connsiteX2" fmla="*/ 0 w 501760"/>
                <a:gd name="connsiteY2" fmla="*/ 959592 h 959592"/>
                <a:gd name="connsiteX3" fmla="*/ 284207 w 501760"/>
                <a:gd name="connsiteY3" fmla="*/ 77480 h 959592"/>
                <a:gd name="connsiteX4" fmla="*/ 432160 w 501760"/>
                <a:gd name="connsiteY4" fmla="*/ 0 h 959592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1002470"/>
                <a:gd name="connsiteX1" fmla="*/ 195169 w 501760"/>
                <a:gd name="connsiteY1" fmla="*/ 942812 h 1002470"/>
                <a:gd name="connsiteX2" fmla="*/ 0 w 501760"/>
                <a:gd name="connsiteY2" fmla="*/ 959592 h 1002470"/>
                <a:gd name="connsiteX3" fmla="*/ 284207 w 501760"/>
                <a:gd name="connsiteY3" fmla="*/ 77480 h 1002470"/>
                <a:gd name="connsiteX4" fmla="*/ 432160 w 501760"/>
                <a:gd name="connsiteY4" fmla="*/ 0 h 1002470"/>
                <a:gd name="connsiteX0" fmla="*/ 464241 w 533841"/>
                <a:gd name="connsiteY0" fmla="*/ 0 h 1002470"/>
                <a:gd name="connsiteX1" fmla="*/ 227250 w 533841"/>
                <a:gd name="connsiteY1" fmla="*/ 942812 h 1002470"/>
                <a:gd name="connsiteX2" fmla="*/ 32081 w 533841"/>
                <a:gd name="connsiteY2" fmla="*/ 959592 h 1002470"/>
                <a:gd name="connsiteX3" fmla="*/ 316288 w 533841"/>
                <a:gd name="connsiteY3" fmla="*/ 77480 h 1002470"/>
                <a:gd name="connsiteX4" fmla="*/ 464241 w 533841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84963 w 562277"/>
                <a:gd name="connsiteY3" fmla="*/ 40932 h 1002470"/>
                <a:gd name="connsiteX4" fmla="*/ 464241 w 562277"/>
                <a:gd name="connsiteY4" fmla="*/ 0 h 1002470"/>
                <a:gd name="connsiteX0" fmla="*/ 232918 w 399831"/>
                <a:gd name="connsiteY0" fmla="*/ 0 h 1039018"/>
                <a:gd name="connsiteX1" fmla="*/ 227250 w 399831"/>
                <a:gd name="connsiteY1" fmla="*/ 979360 h 1039018"/>
                <a:gd name="connsiteX2" fmla="*/ 32081 w 399831"/>
                <a:gd name="connsiteY2" fmla="*/ 996140 h 1039018"/>
                <a:gd name="connsiteX3" fmla="*/ 84963 w 399831"/>
                <a:gd name="connsiteY3" fmla="*/ 77480 h 1039018"/>
                <a:gd name="connsiteX4" fmla="*/ 232918 w 399831"/>
                <a:gd name="connsiteY4" fmla="*/ 0 h 1039018"/>
                <a:gd name="connsiteX0" fmla="*/ 227358 w 394270"/>
                <a:gd name="connsiteY0" fmla="*/ 0 h 1039018"/>
                <a:gd name="connsiteX1" fmla="*/ 221690 w 394270"/>
                <a:gd name="connsiteY1" fmla="*/ 979360 h 1039018"/>
                <a:gd name="connsiteX2" fmla="*/ 161208 w 394270"/>
                <a:gd name="connsiteY2" fmla="*/ 718031 h 1039018"/>
                <a:gd name="connsiteX3" fmla="*/ 79403 w 394270"/>
                <a:gd name="connsiteY3" fmla="*/ 77480 h 1039018"/>
                <a:gd name="connsiteX4" fmla="*/ 227358 w 394270"/>
                <a:gd name="connsiteY4" fmla="*/ 0 h 1039018"/>
                <a:gd name="connsiteX0" fmla="*/ 227358 w 394270"/>
                <a:gd name="connsiteY0" fmla="*/ 0 h 1039018"/>
                <a:gd name="connsiteX1" fmla="*/ 221690 w 394270"/>
                <a:gd name="connsiteY1" fmla="*/ 979360 h 1039018"/>
                <a:gd name="connsiteX2" fmla="*/ 161208 w 394270"/>
                <a:gd name="connsiteY2" fmla="*/ 718031 h 1039018"/>
                <a:gd name="connsiteX3" fmla="*/ 79403 w 394270"/>
                <a:gd name="connsiteY3" fmla="*/ 77480 h 1039018"/>
                <a:gd name="connsiteX4" fmla="*/ 227358 w 394270"/>
                <a:gd name="connsiteY4" fmla="*/ 0 h 1039018"/>
                <a:gd name="connsiteX0" fmla="*/ 227358 w 549407"/>
                <a:gd name="connsiteY0" fmla="*/ 0 h 921047"/>
                <a:gd name="connsiteX1" fmla="*/ 376827 w 549407"/>
                <a:gd name="connsiteY1" fmla="*/ 861389 h 921047"/>
                <a:gd name="connsiteX2" fmla="*/ 161208 w 549407"/>
                <a:gd name="connsiteY2" fmla="*/ 718031 h 921047"/>
                <a:gd name="connsiteX3" fmla="*/ 79403 w 549407"/>
                <a:gd name="connsiteY3" fmla="*/ 77480 h 921047"/>
                <a:gd name="connsiteX4" fmla="*/ 227358 w 549407"/>
                <a:gd name="connsiteY4" fmla="*/ 0 h 921047"/>
                <a:gd name="connsiteX0" fmla="*/ 227358 w 566329"/>
                <a:gd name="connsiteY0" fmla="*/ 0 h 921047"/>
                <a:gd name="connsiteX1" fmla="*/ 376827 w 566329"/>
                <a:gd name="connsiteY1" fmla="*/ 861389 h 921047"/>
                <a:gd name="connsiteX2" fmla="*/ 161208 w 566329"/>
                <a:gd name="connsiteY2" fmla="*/ 718031 h 921047"/>
                <a:gd name="connsiteX3" fmla="*/ 79403 w 566329"/>
                <a:gd name="connsiteY3" fmla="*/ 77480 h 921047"/>
                <a:gd name="connsiteX4" fmla="*/ 227358 w 566329"/>
                <a:gd name="connsiteY4" fmla="*/ 0 h 921047"/>
                <a:gd name="connsiteX0" fmla="*/ 227358 w 593094"/>
                <a:gd name="connsiteY0" fmla="*/ 0 h 821609"/>
                <a:gd name="connsiteX1" fmla="*/ 403591 w 593094"/>
                <a:gd name="connsiteY1" fmla="*/ 761951 h 821609"/>
                <a:gd name="connsiteX2" fmla="*/ 161208 w 593094"/>
                <a:gd name="connsiteY2" fmla="*/ 718031 h 821609"/>
                <a:gd name="connsiteX3" fmla="*/ 79403 w 593094"/>
                <a:gd name="connsiteY3" fmla="*/ 77480 h 821609"/>
                <a:gd name="connsiteX4" fmla="*/ 227358 w 593094"/>
                <a:gd name="connsiteY4" fmla="*/ 0 h 821609"/>
                <a:gd name="connsiteX0" fmla="*/ 227358 w 593094"/>
                <a:gd name="connsiteY0" fmla="*/ 0 h 900707"/>
                <a:gd name="connsiteX1" fmla="*/ 403591 w 593094"/>
                <a:gd name="connsiteY1" fmla="*/ 761951 h 900707"/>
                <a:gd name="connsiteX2" fmla="*/ 161208 w 593094"/>
                <a:gd name="connsiteY2" fmla="*/ 718031 h 900707"/>
                <a:gd name="connsiteX3" fmla="*/ 79403 w 593094"/>
                <a:gd name="connsiteY3" fmla="*/ 77480 h 900707"/>
                <a:gd name="connsiteX4" fmla="*/ 227358 w 593094"/>
                <a:gd name="connsiteY4" fmla="*/ 0 h 900707"/>
                <a:gd name="connsiteX0" fmla="*/ 227358 w 638981"/>
                <a:gd name="connsiteY0" fmla="*/ 0 h 900707"/>
                <a:gd name="connsiteX1" fmla="*/ 403591 w 638981"/>
                <a:gd name="connsiteY1" fmla="*/ 761951 h 900707"/>
                <a:gd name="connsiteX2" fmla="*/ 161208 w 638981"/>
                <a:gd name="connsiteY2" fmla="*/ 718031 h 900707"/>
                <a:gd name="connsiteX3" fmla="*/ 79403 w 638981"/>
                <a:gd name="connsiteY3" fmla="*/ 77480 h 900707"/>
                <a:gd name="connsiteX4" fmla="*/ 227358 w 638981"/>
                <a:gd name="connsiteY4" fmla="*/ 0 h 900707"/>
                <a:gd name="connsiteX0" fmla="*/ 227358 w 638981"/>
                <a:gd name="connsiteY0" fmla="*/ 0 h 900707"/>
                <a:gd name="connsiteX1" fmla="*/ 403591 w 638981"/>
                <a:gd name="connsiteY1" fmla="*/ 761951 h 900707"/>
                <a:gd name="connsiteX2" fmla="*/ 161208 w 638981"/>
                <a:gd name="connsiteY2" fmla="*/ 718031 h 900707"/>
                <a:gd name="connsiteX3" fmla="*/ 79403 w 638981"/>
                <a:gd name="connsiteY3" fmla="*/ 77480 h 900707"/>
                <a:gd name="connsiteX4" fmla="*/ 227358 w 638981"/>
                <a:gd name="connsiteY4" fmla="*/ 0 h 90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981" h="900707">
                  <a:moveTo>
                    <a:pt x="227358" y="0"/>
                  </a:moveTo>
                  <a:cubicBezTo>
                    <a:pt x="260989" y="370064"/>
                    <a:pt x="638981" y="865886"/>
                    <a:pt x="403591" y="761951"/>
                  </a:cubicBezTo>
                  <a:cubicBezTo>
                    <a:pt x="264976" y="900707"/>
                    <a:pt x="342634" y="663966"/>
                    <a:pt x="161208" y="718031"/>
                  </a:cubicBezTo>
                  <a:cubicBezTo>
                    <a:pt x="39276" y="456644"/>
                    <a:pt x="0" y="183021"/>
                    <a:pt x="79403" y="77480"/>
                  </a:cubicBezTo>
                  <a:lnTo>
                    <a:pt x="227358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0" name="Полилиния 179"/>
            <p:cNvSpPr/>
            <p:nvPr/>
          </p:nvSpPr>
          <p:spPr>
            <a:xfrm rot="1952823">
              <a:off x="5288939" y="2700323"/>
              <a:ext cx="277570" cy="904796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219571 w 779438"/>
                <a:gd name="connsiteY0" fmla="*/ 794248 h 815268"/>
                <a:gd name="connsiteX1" fmla="*/ 210087 w 779438"/>
                <a:gd name="connsiteY1" fmla="*/ 0 h 815268"/>
                <a:gd name="connsiteX2" fmla="*/ 779438 w 779438"/>
                <a:gd name="connsiteY2" fmla="*/ 163114 h 815268"/>
                <a:gd name="connsiteX3" fmla="*/ 349713 w 779438"/>
                <a:gd name="connsiteY3" fmla="*/ 815268 h 815268"/>
                <a:gd name="connsiteX4" fmla="*/ 219571 w 779438"/>
                <a:gd name="connsiteY4" fmla="*/ 794248 h 815268"/>
                <a:gd name="connsiteX0" fmla="*/ 191150 w 779437"/>
                <a:gd name="connsiteY0" fmla="*/ 778731 h 815268"/>
                <a:gd name="connsiteX1" fmla="*/ 210086 w 779437"/>
                <a:gd name="connsiteY1" fmla="*/ 0 h 815268"/>
                <a:gd name="connsiteX2" fmla="*/ 779437 w 779437"/>
                <a:gd name="connsiteY2" fmla="*/ 163114 h 815268"/>
                <a:gd name="connsiteX3" fmla="*/ 349712 w 779437"/>
                <a:gd name="connsiteY3" fmla="*/ 815268 h 815268"/>
                <a:gd name="connsiteX4" fmla="*/ 191150 w 779437"/>
                <a:gd name="connsiteY4" fmla="*/ 778731 h 815268"/>
                <a:gd name="connsiteX0" fmla="*/ 191150 w 779437"/>
                <a:gd name="connsiteY0" fmla="*/ 778731 h 815268"/>
                <a:gd name="connsiteX1" fmla="*/ 210086 w 779437"/>
                <a:gd name="connsiteY1" fmla="*/ 0 h 815268"/>
                <a:gd name="connsiteX2" fmla="*/ 779437 w 779437"/>
                <a:gd name="connsiteY2" fmla="*/ 163114 h 815268"/>
                <a:gd name="connsiteX3" fmla="*/ 349712 w 779437"/>
                <a:gd name="connsiteY3" fmla="*/ 815268 h 815268"/>
                <a:gd name="connsiteX4" fmla="*/ 191150 w 779437"/>
                <a:gd name="connsiteY4" fmla="*/ 778731 h 815268"/>
                <a:gd name="connsiteX0" fmla="*/ -1 w 588286"/>
                <a:gd name="connsiteY0" fmla="*/ 778731 h 815268"/>
                <a:gd name="connsiteX1" fmla="*/ 18935 w 588286"/>
                <a:gd name="connsiteY1" fmla="*/ 0 h 815268"/>
                <a:gd name="connsiteX2" fmla="*/ 588286 w 588286"/>
                <a:gd name="connsiteY2" fmla="*/ 163114 h 815268"/>
                <a:gd name="connsiteX3" fmla="*/ 158561 w 588286"/>
                <a:gd name="connsiteY3" fmla="*/ 815268 h 815268"/>
                <a:gd name="connsiteX4" fmla="*/ -1 w 588286"/>
                <a:gd name="connsiteY4" fmla="*/ 778731 h 815268"/>
                <a:gd name="connsiteX0" fmla="*/ 0 w 335685"/>
                <a:gd name="connsiteY0" fmla="*/ 880367 h 916904"/>
                <a:gd name="connsiteX1" fmla="*/ 18936 w 335685"/>
                <a:gd name="connsiteY1" fmla="*/ 101636 h 916904"/>
                <a:gd name="connsiteX2" fmla="*/ 288083 w 335685"/>
                <a:gd name="connsiteY2" fmla="*/ 46116 h 916904"/>
                <a:gd name="connsiteX3" fmla="*/ 158562 w 335685"/>
                <a:gd name="connsiteY3" fmla="*/ 916904 h 916904"/>
                <a:gd name="connsiteX4" fmla="*/ 0 w 335685"/>
                <a:gd name="connsiteY4" fmla="*/ 880367 h 916904"/>
                <a:gd name="connsiteX0" fmla="*/ 0 w 335684"/>
                <a:gd name="connsiteY0" fmla="*/ 880367 h 916904"/>
                <a:gd name="connsiteX1" fmla="*/ 18936 w 335684"/>
                <a:gd name="connsiteY1" fmla="*/ 101636 h 916904"/>
                <a:gd name="connsiteX2" fmla="*/ 288083 w 335684"/>
                <a:gd name="connsiteY2" fmla="*/ 46116 h 916904"/>
                <a:gd name="connsiteX3" fmla="*/ 158562 w 335684"/>
                <a:gd name="connsiteY3" fmla="*/ 916904 h 916904"/>
                <a:gd name="connsiteX4" fmla="*/ 0 w 335684"/>
                <a:gd name="connsiteY4" fmla="*/ 880367 h 916904"/>
                <a:gd name="connsiteX0" fmla="*/ 0 w 335684"/>
                <a:gd name="connsiteY0" fmla="*/ 880367 h 916904"/>
                <a:gd name="connsiteX1" fmla="*/ 18936 w 335684"/>
                <a:gd name="connsiteY1" fmla="*/ 101636 h 916904"/>
                <a:gd name="connsiteX2" fmla="*/ 288083 w 335684"/>
                <a:gd name="connsiteY2" fmla="*/ 46116 h 916904"/>
                <a:gd name="connsiteX3" fmla="*/ 158562 w 335684"/>
                <a:gd name="connsiteY3" fmla="*/ 916904 h 916904"/>
                <a:gd name="connsiteX4" fmla="*/ 0 w 335684"/>
                <a:gd name="connsiteY4" fmla="*/ 880367 h 916904"/>
                <a:gd name="connsiteX0" fmla="*/ 0 w 298312"/>
                <a:gd name="connsiteY0" fmla="*/ 880367 h 902327"/>
                <a:gd name="connsiteX1" fmla="*/ 18936 w 298312"/>
                <a:gd name="connsiteY1" fmla="*/ 101636 h 902327"/>
                <a:gd name="connsiteX2" fmla="*/ 288083 w 298312"/>
                <a:gd name="connsiteY2" fmla="*/ 46116 h 902327"/>
                <a:gd name="connsiteX3" fmla="*/ 121190 w 298312"/>
                <a:gd name="connsiteY3" fmla="*/ 902327 h 902327"/>
                <a:gd name="connsiteX4" fmla="*/ 0 w 298312"/>
                <a:gd name="connsiteY4" fmla="*/ 880367 h 902327"/>
                <a:gd name="connsiteX0" fmla="*/ 0 w 288083"/>
                <a:gd name="connsiteY0" fmla="*/ 880367 h 902327"/>
                <a:gd name="connsiteX1" fmla="*/ 18936 w 288083"/>
                <a:gd name="connsiteY1" fmla="*/ 101636 h 902327"/>
                <a:gd name="connsiteX2" fmla="*/ 288083 w 288083"/>
                <a:gd name="connsiteY2" fmla="*/ 46116 h 902327"/>
                <a:gd name="connsiteX3" fmla="*/ 121190 w 288083"/>
                <a:gd name="connsiteY3" fmla="*/ 902327 h 902327"/>
                <a:gd name="connsiteX4" fmla="*/ 0 w 288083"/>
                <a:gd name="connsiteY4" fmla="*/ 880367 h 902327"/>
                <a:gd name="connsiteX0" fmla="*/ 0 w 338998"/>
                <a:gd name="connsiteY0" fmla="*/ 880367 h 902327"/>
                <a:gd name="connsiteX1" fmla="*/ 18936 w 338998"/>
                <a:gd name="connsiteY1" fmla="*/ 101636 h 902327"/>
                <a:gd name="connsiteX2" fmla="*/ 288083 w 338998"/>
                <a:gd name="connsiteY2" fmla="*/ 46116 h 902327"/>
                <a:gd name="connsiteX3" fmla="*/ 121190 w 338998"/>
                <a:gd name="connsiteY3" fmla="*/ 902327 h 902327"/>
                <a:gd name="connsiteX4" fmla="*/ 0 w 338998"/>
                <a:gd name="connsiteY4" fmla="*/ 880367 h 90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998" h="902327">
                  <a:moveTo>
                    <a:pt x="0" y="880367"/>
                  </a:moveTo>
                  <a:cubicBezTo>
                    <a:pt x="1326" y="644951"/>
                    <a:pt x="38162" y="354663"/>
                    <a:pt x="18936" y="101636"/>
                  </a:cubicBezTo>
                  <a:cubicBezTo>
                    <a:pt x="90691" y="50949"/>
                    <a:pt x="131793" y="0"/>
                    <a:pt x="288083" y="46116"/>
                  </a:cubicBezTo>
                  <a:cubicBezTo>
                    <a:pt x="241639" y="311130"/>
                    <a:pt x="338998" y="446722"/>
                    <a:pt x="121190" y="902327"/>
                  </a:cubicBezTo>
                  <a:lnTo>
                    <a:pt x="0" y="880367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1" name="Полилиния 180"/>
            <p:cNvSpPr/>
            <p:nvPr/>
          </p:nvSpPr>
          <p:spPr>
            <a:xfrm rot="1952823">
              <a:off x="5296931" y="2971814"/>
              <a:ext cx="457408" cy="73347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867" h="734812">
                  <a:moveTo>
                    <a:pt x="0" y="713792"/>
                  </a:moveTo>
                  <a:cubicBezTo>
                    <a:pt x="130487" y="475861"/>
                    <a:pt x="181375" y="243564"/>
                    <a:pt x="391461" y="0"/>
                  </a:cubicBezTo>
                  <a:cubicBezTo>
                    <a:pt x="523327" y="62103"/>
                    <a:pt x="403577" y="36542"/>
                    <a:pt x="559867" y="82658"/>
                  </a:cubicBezTo>
                  <a:cubicBezTo>
                    <a:pt x="466039" y="300188"/>
                    <a:pt x="307264" y="582269"/>
                    <a:pt x="130142" y="734812"/>
                  </a:cubicBezTo>
                  <a:lnTo>
                    <a:pt x="0" y="71379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2" name="Полилиния 181"/>
            <p:cNvSpPr/>
            <p:nvPr/>
          </p:nvSpPr>
          <p:spPr>
            <a:xfrm rot="1952823">
              <a:off x="5018766" y="4154356"/>
              <a:ext cx="953908" cy="401539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702" h="398805">
                  <a:moveTo>
                    <a:pt x="26765" y="0"/>
                  </a:moveTo>
                  <a:lnTo>
                    <a:pt x="343124" y="5179"/>
                  </a:lnTo>
                  <a:cubicBezTo>
                    <a:pt x="795928" y="39637"/>
                    <a:pt x="1164702" y="128756"/>
                    <a:pt x="1164700" y="258333"/>
                  </a:cubicBezTo>
                  <a:cubicBezTo>
                    <a:pt x="1082209" y="363400"/>
                    <a:pt x="1116990" y="303902"/>
                    <a:pt x="1137937" y="357772"/>
                  </a:cubicBezTo>
                  <a:cubicBezTo>
                    <a:pt x="935763" y="398805"/>
                    <a:pt x="168344" y="130080"/>
                    <a:pt x="0" y="99439"/>
                  </a:cubicBezTo>
                  <a:lnTo>
                    <a:pt x="26765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3" name="Полилиния 182"/>
            <p:cNvSpPr/>
            <p:nvPr/>
          </p:nvSpPr>
          <p:spPr>
            <a:xfrm rot="1952823">
              <a:off x="4810729" y="4208626"/>
              <a:ext cx="731070" cy="728121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240" h="729896">
                  <a:moveTo>
                    <a:pt x="26763" y="0"/>
                  </a:moveTo>
                  <a:cubicBezTo>
                    <a:pt x="139033" y="55105"/>
                    <a:pt x="178706" y="42176"/>
                    <a:pt x="437551" y="126577"/>
                  </a:cubicBezTo>
                  <a:cubicBezTo>
                    <a:pt x="761360" y="340762"/>
                    <a:pt x="735916" y="440187"/>
                    <a:pt x="889240" y="573430"/>
                  </a:cubicBezTo>
                  <a:cubicBezTo>
                    <a:pt x="806749" y="678497"/>
                    <a:pt x="794317" y="558300"/>
                    <a:pt x="815264" y="612170"/>
                  </a:cubicBezTo>
                  <a:cubicBezTo>
                    <a:pt x="511500" y="729896"/>
                    <a:pt x="121759" y="190393"/>
                    <a:pt x="0" y="99438"/>
                  </a:cubicBezTo>
                  <a:lnTo>
                    <a:pt x="26763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4" name="Полилиния 183"/>
            <p:cNvSpPr/>
            <p:nvPr/>
          </p:nvSpPr>
          <p:spPr>
            <a:xfrm rot="1952823">
              <a:off x="4217853" y="3997266"/>
              <a:ext cx="410494" cy="68529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34341 w 603941"/>
                <a:gd name="connsiteY0" fmla="*/ 69820 h 855168"/>
                <a:gd name="connsiteX1" fmla="*/ 195170 w 603941"/>
                <a:gd name="connsiteY1" fmla="*/ 795510 h 855168"/>
                <a:gd name="connsiteX2" fmla="*/ 0 w 603941"/>
                <a:gd name="connsiteY2" fmla="*/ 812292 h 855168"/>
                <a:gd name="connsiteX3" fmla="*/ 409275 w 603941"/>
                <a:gd name="connsiteY3" fmla="*/ 0 h 855168"/>
                <a:gd name="connsiteX4" fmla="*/ 534341 w 603941"/>
                <a:gd name="connsiteY4" fmla="*/ 69820 h 855168"/>
                <a:gd name="connsiteX0" fmla="*/ 534341 w 603941"/>
                <a:gd name="connsiteY0" fmla="*/ 21960 h 807308"/>
                <a:gd name="connsiteX1" fmla="*/ 195170 w 603941"/>
                <a:gd name="connsiteY1" fmla="*/ 747650 h 807308"/>
                <a:gd name="connsiteX2" fmla="*/ 0 w 603941"/>
                <a:gd name="connsiteY2" fmla="*/ 764432 h 807308"/>
                <a:gd name="connsiteX3" fmla="*/ 413149 w 603941"/>
                <a:gd name="connsiteY3" fmla="*/ 0 h 807308"/>
                <a:gd name="connsiteX4" fmla="*/ 534341 w 603941"/>
                <a:gd name="connsiteY4" fmla="*/ 21960 h 807308"/>
                <a:gd name="connsiteX0" fmla="*/ 534341 w 603941"/>
                <a:gd name="connsiteY0" fmla="*/ 21960 h 764432"/>
                <a:gd name="connsiteX1" fmla="*/ 400525 w 603941"/>
                <a:gd name="connsiteY1" fmla="*/ 519154 h 764432"/>
                <a:gd name="connsiteX2" fmla="*/ 0 w 603941"/>
                <a:gd name="connsiteY2" fmla="*/ 764432 h 764432"/>
                <a:gd name="connsiteX3" fmla="*/ 413149 w 603941"/>
                <a:gd name="connsiteY3" fmla="*/ 0 h 764432"/>
                <a:gd name="connsiteX4" fmla="*/ 534341 w 603941"/>
                <a:gd name="connsiteY4" fmla="*/ 21960 h 764432"/>
                <a:gd name="connsiteX0" fmla="*/ 429724 w 499324"/>
                <a:gd name="connsiteY0" fmla="*/ 21960 h 674112"/>
                <a:gd name="connsiteX1" fmla="*/ 295908 w 499324"/>
                <a:gd name="connsiteY1" fmla="*/ 519154 h 674112"/>
                <a:gd name="connsiteX2" fmla="*/ -1 w 499324"/>
                <a:gd name="connsiteY2" fmla="*/ 674112 h 674112"/>
                <a:gd name="connsiteX3" fmla="*/ 308532 w 499324"/>
                <a:gd name="connsiteY3" fmla="*/ 0 h 674112"/>
                <a:gd name="connsiteX4" fmla="*/ 429724 w 499324"/>
                <a:gd name="connsiteY4" fmla="*/ 21960 h 674112"/>
                <a:gd name="connsiteX0" fmla="*/ 429725 w 499325"/>
                <a:gd name="connsiteY0" fmla="*/ 21960 h 684326"/>
                <a:gd name="connsiteX1" fmla="*/ 295909 w 499325"/>
                <a:gd name="connsiteY1" fmla="*/ 519154 h 684326"/>
                <a:gd name="connsiteX2" fmla="*/ 0 w 499325"/>
                <a:gd name="connsiteY2" fmla="*/ 674112 h 684326"/>
                <a:gd name="connsiteX3" fmla="*/ 308533 w 499325"/>
                <a:gd name="connsiteY3" fmla="*/ 0 h 684326"/>
                <a:gd name="connsiteX4" fmla="*/ 429725 w 499325"/>
                <a:gd name="connsiteY4" fmla="*/ 21960 h 68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325" h="684326">
                  <a:moveTo>
                    <a:pt x="429725" y="21960"/>
                  </a:moveTo>
                  <a:cubicBezTo>
                    <a:pt x="499325" y="164954"/>
                    <a:pt x="399433" y="327939"/>
                    <a:pt x="295909" y="519154"/>
                  </a:cubicBezTo>
                  <a:cubicBezTo>
                    <a:pt x="241710" y="578812"/>
                    <a:pt x="133872" y="684326"/>
                    <a:pt x="0" y="674112"/>
                  </a:cubicBezTo>
                  <a:cubicBezTo>
                    <a:pt x="65283" y="441106"/>
                    <a:pt x="229130" y="105541"/>
                    <a:pt x="308533" y="0"/>
                  </a:cubicBezTo>
                  <a:lnTo>
                    <a:pt x="429725" y="2196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5" name="Овал 184"/>
            <p:cNvSpPr/>
            <p:nvPr/>
          </p:nvSpPr>
          <p:spPr>
            <a:xfrm>
              <a:off x="4355976" y="3356992"/>
              <a:ext cx="1008111" cy="864096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18" name="Группа 50"/>
          <p:cNvGrpSpPr>
            <a:grpSpLocks/>
          </p:cNvGrpSpPr>
          <p:nvPr/>
        </p:nvGrpSpPr>
        <p:grpSpPr bwMode="auto">
          <a:xfrm>
            <a:off x="6589945" y="3531904"/>
            <a:ext cx="1041400" cy="895986"/>
            <a:chOff x="3451433" y="2533423"/>
            <a:chExt cx="2564605" cy="2516300"/>
          </a:xfrm>
        </p:grpSpPr>
        <p:sp>
          <p:nvSpPr>
            <p:cNvPr id="119" name="Полилиния 118"/>
            <p:cNvSpPr/>
            <p:nvPr/>
          </p:nvSpPr>
          <p:spPr>
            <a:xfrm rot="1952823">
              <a:off x="5203391" y="3930720"/>
              <a:ext cx="817078" cy="256984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6294" h="253604">
                  <a:moveTo>
                    <a:pt x="0" y="72301"/>
                  </a:moveTo>
                  <a:lnTo>
                    <a:pt x="464313" y="0"/>
                  </a:lnTo>
                  <a:cubicBezTo>
                    <a:pt x="917117" y="34458"/>
                    <a:pt x="996294" y="18960"/>
                    <a:pt x="996292" y="148537"/>
                  </a:cubicBezTo>
                  <a:cubicBezTo>
                    <a:pt x="913801" y="253604"/>
                    <a:pt x="901367" y="133406"/>
                    <a:pt x="922314" y="187276"/>
                  </a:cubicBezTo>
                  <a:cubicBezTo>
                    <a:pt x="737776" y="204184"/>
                    <a:pt x="300070" y="221992"/>
                    <a:pt x="20450" y="232439"/>
                  </a:cubicBezTo>
                  <a:lnTo>
                    <a:pt x="0" y="7230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0" name="Полилиния 119"/>
            <p:cNvSpPr/>
            <p:nvPr/>
          </p:nvSpPr>
          <p:spPr>
            <a:xfrm rot="1952823">
              <a:off x="5271439" y="3296571"/>
              <a:ext cx="711522" cy="62640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9692" h="630194">
                  <a:moveTo>
                    <a:pt x="0" y="508795"/>
                  </a:moveTo>
                  <a:lnTo>
                    <a:pt x="645345" y="0"/>
                  </a:lnTo>
                  <a:cubicBezTo>
                    <a:pt x="857346" y="5985"/>
                    <a:pt x="869691" y="17805"/>
                    <a:pt x="860964" y="143357"/>
                  </a:cubicBezTo>
                  <a:cubicBezTo>
                    <a:pt x="708616" y="297271"/>
                    <a:pt x="250253" y="562831"/>
                    <a:pt x="94430" y="630194"/>
                  </a:cubicBezTo>
                  <a:lnTo>
                    <a:pt x="0" y="50879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1" name="Полилиния 120"/>
            <p:cNvSpPr/>
            <p:nvPr/>
          </p:nvSpPr>
          <p:spPr>
            <a:xfrm rot="1952823">
              <a:off x="4809861" y="2545102"/>
              <a:ext cx="488681" cy="861965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519" h="863667">
                  <a:moveTo>
                    <a:pt x="359557" y="863667"/>
                  </a:moveTo>
                  <a:cubicBezTo>
                    <a:pt x="159553" y="685270"/>
                    <a:pt x="0" y="245843"/>
                    <a:pt x="210086" y="2279"/>
                  </a:cubicBezTo>
                  <a:cubicBezTo>
                    <a:pt x="257869" y="135889"/>
                    <a:pt x="266762" y="0"/>
                    <a:pt x="452469" y="46198"/>
                  </a:cubicBezTo>
                  <a:cubicBezTo>
                    <a:pt x="297858" y="285123"/>
                    <a:pt x="593519" y="550873"/>
                    <a:pt x="470905" y="839505"/>
                  </a:cubicBezTo>
                  <a:lnTo>
                    <a:pt x="359557" y="86366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2" name="Полилиния 121"/>
            <p:cNvSpPr/>
            <p:nvPr/>
          </p:nvSpPr>
          <p:spPr>
            <a:xfrm rot="1952823">
              <a:off x="5051781" y="3014719"/>
              <a:ext cx="445678" cy="53538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13792"/>
                <a:gd name="connsiteX1" fmla="*/ 391461 w 559867"/>
                <a:gd name="connsiteY1" fmla="*/ 0 h 713792"/>
                <a:gd name="connsiteX2" fmla="*/ 559867 w 559867"/>
                <a:gd name="connsiteY2" fmla="*/ 82658 h 713792"/>
                <a:gd name="connsiteX3" fmla="*/ 240726 w 559867"/>
                <a:gd name="connsiteY3" fmla="*/ 642753 h 713792"/>
                <a:gd name="connsiteX4" fmla="*/ 0 w 559867"/>
                <a:gd name="connsiteY4" fmla="*/ 713792 h 713792"/>
                <a:gd name="connsiteX0" fmla="*/ 0 w 542948"/>
                <a:gd name="connsiteY0" fmla="*/ 713792 h 713792"/>
                <a:gd name="connsiteX1" fmla="*/ 391461 w 542948"/>
                <a:gd name="connsiteY1" fmla="*/ 0 h 713792"/>
                <a:gd name="connsiteX2" fmla="*/ 542948 w 542948"/>
                <a:gd name="connsiteY2" fmla="*/ 228216 h 713792"/>
                <a:gd name="connsiteX3" fmla="*/ 240726 w 542948"/>
                <a:gd name="connsiteY3" fmla="*/ 642753 h 713792"/>
                <a:gd name="connsiteX4" fmla="*/ 0 w 542948"/>
                <a:gd name="connsiteY4" fmla="*/ 713792 h 713792"/>
                <a:gd name="connsiteX0" fmla="*/ 0 w 542948"/>
                <a:gd name="connsiteY0" fmla="*/ 531692 h 531692"/>
                <a:gd name="connsiteX1" fmla="*/ 226586 w 542948"/>
                <a:gd name="connsiteY1" fmla="*/ 40937 h 531692"/>
                <a:gd name="connsiteX2" fmla="*/ 542948 w 542948"/>
                <a:gd name="connsiteY2" fmla="*/ 46116 h 531692"/>
                <a:gd name="connsiteX3" fmla="*/ 240726 w 542948"/>
                <a:gd name="connsiteY3" fmla="*/ 460653 h 531692"/>
                <a:gd name="connsiteX4" fmla="*/ 0 w 542948"/>
                <a:gd name="connsiteY4" fmla="*/ 531692 h 53169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240726 w 468969"/>
                <a:gd name="connsiteY3" fmla="*/ 421913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240726 w 468969"/>
                <a:gd name="connsiteY3" fmla="*/ 421913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193510 w 468969"/>
                <a:gd name="connsiteY3" fmla="*/ 361212 h 492952"/>
                <a:gd name="connsiteX4" fmla="*/ 0 w 468969"/>
                <a:gd name="connsiteY4" fmla="*/ 492952 h 492952"/>
                <a:gd name="connsiteX0" fmla="*/ 0 w 468969"/>
                <a:gd name="connsiteY0" fmla="*/ 492952 h 492952"/>
                <a:gd name="connsiteX1" fmla="*/ 226586 w 468969"/>
                <a:gd name="connsiteY1" fmla="*/ 2197 h 492952"/>
                <a:gd name="connsiteX2" fmla="*/ 468969 w 468969"/>
                <a:gd name="connsiteY2" fmla="*/ 46116 h 492952"/>
                <a:gd name="connsiteX3" fmla="*/ 166747 w 468969"/>
                <a:gd name="connsiteY3" fmla="*/ 460651 h 492952"/>
                <a:gd name="connsiteX4" fmla="*/ 0 w 468969"/>
                <a:gd name="connsiteY4" fmla="*/ 492952 h 492952"/>
                <a:gd name="connsiteX0" fmla="*/ 0 w 468969"/>
                <a:gd name="connsiteY0" fmla="*/ 529495 h 529495"/>
                <a:gd name="connsiteX1" fmla="*/ 300563 w 468969"/>
                <a:gd name="connsiteY1" fmla="*/ 0 h 529495"/>
                <a:gd name="connsiteX2" fmla="*/ 468969 w 468969"/>
                <a:gd name="connsiteY2" fmla="*/ 82659 h 529495"/>
                <a:gd name="connsiteX3" fmla="*/ 166747 w 468969"/>
                <a:gd name="connsiteY3" fmla="*/ 497194 h 529495"/>
                <a:gd name="connsiteX4" fmla="*/ 0 w 468969"/>
                <a:gd name="connsiteY4" fmla="*/ 529495 h 529495"/>
                <a:gd name="connsiteX0" fmla="*/ 0 w 542946"/>
                <a:gd name="connsiteY0" fmla="*/ 531692 h 531692"/>
                <a:gd name="connsiteX1" fmla="*/ 300563 w 542946"/>
                <a:gd name="connsiteY1" fmla="*/ 2197 h 531692"/>
                <a:gd name="connsiteX2" fmla="*/ 542946 w 542946"/>
                <a:gd name="connsiteY2" fmla="*/ 46116 h 531692"/>
                <a:gd name="connsiteX3" fmla="*/ 166747 w 542946"/>
                <a:gd name="connsiteY3" fmla="*/ 499391 h 531692"/>
                <a:gd name="connsiteX4" fmla="*/ 0 w 542946"/>
                <a:gd name="connsiteY4" fmla="*/ 531692 h 53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46" h="531692">
                  <a:moveTo>
                    <a:pt x="0" y="531692"/>
                  </a:moveTo>
                  <a:cubicBezTo>
                    <a:pt x="130487" y="293761"/>
                    <a:pt x="90477" y="245761"/>
                    <a:pt x="300563" y="2197"/>
                  </a:cubicBezTo>
                  <a:cubicBezTo>
                    <a:pt x="432429" y="64300"/>
                    <a:pt x="386656" y="0"/>
                    <a:pt x="542946" y="46116"/>
                  </a:cubicBezTo>
                  <a:cubicBezTo>
                    <a:pt x="407587" y="191199"/>
                    <a:pt x="343869" y="346848"/>
                    <a:pt x="166747" y="499391"/>
                  </a:cubicBezTo>
                  <a:lnTo>
                    <a:pt x="0" y="53169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3" name="Полилиния 122"/>
            <p:cNvSpPr/>
            <p:nvPr/>
          </p:nvSpPr>
          <p:spPr>
            <a:xfrm rot="1952823">
              <a:off x="3825914" y="2715143"/>
              <a:ext cx="1016078" cy="592317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347" h="592317">
                  <a:moveTo>
                    <a:pt x="1184821" y="580889"/>
                  </a:moveTo>
                  <a:cubicBezTo>
                    <a:pt x="819206" y="592317"/>
                    <a:pt x="0" y="294124"/>
                    <a:pt x="174389" y="84938"/>
                  </a:cubicBezTo>
                  <a:cubicBezTo>
                    <a:pt x="308797" y="126830"/>
                    <a:pt x="62659" y="0"/>
                    <a:pt x="248366" y="46198"/>
                  </a:cubicBezTo>
                  <a:cubicBezTo>
                    <a:pt x="399700" y="115370"/>
                    <a:pt x="1115584" y="172635"/>
                    <a:pt x="1238347" y="382011"/>
                  </a:cubicBezTo>
                  <a:lnTo>
                    <a:pt x="1184821" y="5808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4" name="Полилиния 123"/>
            <p:cNvSpPr/>
            <p:nvPr/>
          </p:nvSpPr>
          <p:spPr>
            <a:xfrm rot="1952823">
              <a:off x="4014308" y="2634451"/>
              <a:ext cx="1024278" cy="599629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61 w 1307723"/>
                <a:gd name="connsiteY0" fmla="*/ 863667 h 863667"/>
                <a:gd name="connsiteX1" fmla="*/ 210087 w 1307723"/>
                <a:gd name="connsiteY1" fmla="*/ 349415 h 863667"/>
                <a:gd name="connsiteX2" fmla="*/ 1166673 w 1307723"/>
                <a:gd name="connsiteY2" fmla="*/ 46198 h 863667"/>
                <a:gd name="connsiteX3" fmla="*/ 1185109 w 1307723"/>
                <a:gd name="connsiteY3" fmla="*/ 839505 h 863667"/>
                <a:gd name="connsiteX4" fmla="*/ 1073761 w 1307723"/>
                <a:gd name="connsiteY4" fmla="*/ 863667 h 863667"/>
                <a:gd name="connsiteX0" fmla="*/ 1073760 w 1307722"/>
                <a:gd name="connsiteY0" fmla="*/ 637929 h 637929"/>
                <a:gd name="connsiteX1" fmla="*/ 210086 w 1307722"/>
                <a:gd name="connsiteY1" fmla="*/ 123677 h 637929"/>
                <a:gd name="connsiteX2" fmla="*/ 358039 w 1307722"/>
                <a:gd name="connsiteY2" fmla="*/ 46198 h 637929"/>
                <a:gd name="connsiteX3" fmla="*/ 1185108 w 1307722"/>
                <a:gd name="connsiteY3" fmla="*/ 613767 h 637929"/>
                <a:gd name="connsiteX4" fmla="*/ 1073760 w 1307722"/>
                <a:gd name="connsiteY4" fmla="*/ 637929 h 637929"/>
                <a:gd name="connsiteX0" fmla="*/ 1073760 w 1307722"/>
                <a:gd name="connsiteY0" fmla="*/ 637929 h 637929"/>
                <a:gd name="connsiteX1" fmla="*/ 210086 w 1307722"/>
                <a:gd name="connsiteY1" fmla="*/ 123677 h 637929"/>
                <a:gd name="connsiteX2" fmla="*/ 358039 w 1307722"/>
                <a:gd name="connsiteY2" fmla="*/ 46198 h 637929"/>
                <a:gd name="connsiteX3" fmla="*/ 1185108 w 1307722"/>
                <a:gd name="connsiteY3" fmla="*/ 613767 h 637929"/>
                <a:gd name="connsiteX4" fmla="*/ 1073760 w 1307722"/>
                <a:gd name="connsiteY4" fmla="*/ 637929 h 637929"/>
                <a:gd name="connsiteX0" fmla="*/ 1073760 w 1369895"/>
                <a:gd name="connsiteY0" fmla="*/ 637929 h 637929"/>
                <a:gd name="connsiteX1" fmla="*/ 210086 w 1369895"/>
                <a:gd name="connsiteY1" fmla="*/ 123677 h 637929"/>
                <a:gd name="connsiteX2" fmla="*/ 358039 w 1369895"/>
                <a:gd name="connsiteY2" fmla="*/ 46198 h 637929"/>
                <a:gd name="connsiteX3" fmla="*/ 1247281 w 1369895"/>
                <a:gd name="connsiteY3" fmla="*/ 520190 h 637929"/>
                <a:gd name="connsiteX4" fmla="*/ 1073760 w 1369895"/>
                <a:gd name="connsiteY4" fmla="*/ 637929 h 637929"/>
                <a:gd name="connsiteX0" fmla="*/ 1073760 w 1247281"/>
                <a:gd name="connsiteY0" fmla="*/ 637929 h 637929"/>
                <a:gd name="connsiteX1" fmla="*/ 210086 w 1247281"/>
                <a:gd name="connsiteY1" fmla="*/ 123677 h 637929"/>
                <a:gd name="connsiteX2" fmla="*/ 358039 w 1247281"/>
                <a:gd name="connsiteY2" fmla="*/ 46198 h 637929"/>
                <a:gd name="connsiteX3" fmla="*/ 1247281 w 1247281"/>
                <a:gd name="connsiteY3" fmla="*/ 520190 h 637929"/>
                <a:gd name="connsiteX4" fmla="*/ 1073760 w 1247281"/>
                <a:gd name="connsiteY4" fmla="*/ 637929 h 637929"/>
                <a:gd name="connsiteX0" fmla="*/ 1073760 w 1247281"/>
                <a:gd name="connsiteY0" fmla="*/ 599189 h 599189"/>
                <a:gd name="connsiteX1" fmla="*/ 210086 w 1247281"/>
                <a:gd name="connsiteY1" fmla="*/ 84937 h 599189"/>
                <a:gd name="connsiteX2" fmla="*/ 284062 w 1247281"/>
                <a:gd name="connsiteY2" fmla="*/ 46198 h 599189"/>
                <a:gd name="connsiteX3" fmla="*/ 1247281 w 1247281"/>
                <a:gd name="connsiteY3" fmla="*/ 481450 h 599189"/>
                <a:gd name="connsiteX4" fmla="*/ 1073760 w 1247281"/>
                <a:gd name="connsiteY4" fmla="*/ 599189 h 599189"/>
                <a:gd name="connsiteX0" fmla="*/ 1073760 w 1247281"/>
                <a:gd name="connsiteY0" fmla="*/ 599189 h 599189"/>
                <a:gd name="connsiteX1" fmla="*/ 210086 w 1247281"/>
                <a:gd name="connsiteY1" fmla="*/ 84937 h 599189"/>
                <a:gd name="connsiteX2" fmla="*/ 284062 w 1247281"/>
                <a:gd name="connsiteY2" fmla="*/ 46198 h 599189"/>
                <a:gd name="connsiteX3" fmla="*/ 1247281 w 1247281"/>
                <a:gd name="connsiteY3" fmla="*/ 481450 h 599189"/>
                <a:gd name="connsiteX4" fmla="*/ 1073760 w 1247281"/>
                <a:gd name="connsiteY4" fmla="*/ 599189 h 59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281" h="599189">
                  <a:moveTo>
                    <a:pt x="1073760" y="599189"/>
                  </a:moveTo>
                  <a:cubicBezTo>
                    <a:pt x="873756" y="420792"/>
                    <a:pt x="0" y="328501"/>
                    <a:pt x="210086" y="84937"/>
                  </a:cubicBezTo>
                  <a:cubicBezTo>
                    <a:pt x="257869" y="218547"/>
                    <a:pt x="98355" y="0"/>
                    <a:pt x="284062" y="46198"/>
                  </a:cubicBezTo>
                  <a:cubicBezTo>
                    <a:pt x="517576" y="134134"/>
                    <a:pt x="1011608" y="260762"/>
                    <a:pt x="1247281" y="481450"/>
                  </a:cubicBezTo>
                  <a:lnTo>
                    <a:pt x="1073760" y="59918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5" name="Полилиния 124"/>
            <p:cNvSpPr/>
            <p:nvPr/>
          </p:nvSpPr>
          <p:spPr>
            <a:xfrm rot="1952823">
              <a:off x="4962504" y="4237608"/>
              <a:ext cx="953908" cy="41224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702" h="414009">
                  <a:moveTo>
                    <a:pt x="26765" y="0"/>
                  </a:moveTo>
                  <a:lnTo>
                    <a:pt x="343124" y="5179"/>
                  </a:lnTo>
                  <a:cubicBezTo>
                    <a:pt x="795928" y="39637"/>
                    <a:pt x="1164702" y="128756"/>
                    <a:pt x="1164700" y="258333"/>
                  </a:cubicBezTo>
                  <a:cubicBezTo>
                    <a:pt x="1082209" y="363400"/>
                    <a:pt x="1044522" y="242413"/>
                    <a:pt x="1065469" y="296283"/>
                  </a:cubicBezTo>
                  <a:cubicBezTo>
                    <a:pt x="761705" y="414009"/>
                    <a:pt x="168344" y="130080"/>
                    <a:pt x="0" y="99439"/>
                  </a:cubicBezTo>
                  <a:lnTo>
                    <a:pt x="2676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6" name="Полилиния 125"/>
            <p:cNvSpPr/>
            <p:nvPr/>
          </p:nvSpPr>
          <p:spPr>
            <a:xfrm rot="1952823">
              <a:off x="4622182" y="4194947"/>
              <a:ext cx="648970" cy="85661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288" h="858741">
                  <a:moveTo>
                    <a:pt x="147955" y="0"/>
                  </a:moveTo>
                  <a:cubicBezTo>
                    <a:pt x="416023" y="65641"/>
                    <a:pt x="791287" y="636614"/>
                    <a:pt x="687763" y="827829"/>
                  </a:cubicBezTo>
                  <a:cubicBezTo>
                    <a:pt x="380850" y="858741"/>
                    <a:pt x="94428" y="198877"/>
                    <a:pt x="0" y="77479"/>
                  </a:cubicBezTo>
                  <a:lnTo>
                    <a:pt x="14795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7" name="Полилиния 126"/>
            <p:cNvSpPr/>
            <p:nvPr/>
          </p:nvSpPr>
          <p:spPr>
            <a:xfrm rot="1952823">
              <a:off x="3560633" y="3212133"/>
              <a:ext cx="1020370" cy="33729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74132 w 1238347"/>
                <a:gd name="connsiteY0" fmla="*/ 495649 h 507077"/>
                <a:gd name="connsiteX1" fmla="*/ 174389 w 1238347"/>
                <a:gd name="connsiteY1" fmla="*/ 84938 h 507077"/>
                <a:gd name="connsiteX2" fmla="*/ 248366 w 1238347"/>
                <a:gd name="connsiteY2" fmla="*/ 46198 h 507077"/>
                <a:gd name="connsiteX3" fmla="*/ 1238347 w 1238347"/>
                <a:gd name="connsiteY3" fmla="*/ 382011 h 507077"/>
                <a:gd name="connsiteX4" fmla="*/ 1174132 w 1238347"/>
                <a:gd name="connsiteY4" fmla="*/ 495649 h 507077"/>
                <a:gd name="connsiteX0" fmla="*/ 1174132 w 1200896"/>
                <a:gd name="connsiteY0" fmla="*/ 495649 h 507077"/>
                <a:gd name="connsiteX1" fmla="*/ 174389 w 1200896"/>
                <a:gd name="connsiteY1" fmla="*/ 84938 h 507077"/>
                <a:gd name="connsiteX2" fmla="*/ 248366 w 1200896"/>
                <a:gd name="connsiteY2" fmla="*/ 46198 h 507077"/>
                <a:gd name="connsiteX3" fmla="*/ 1200896 w 1200896"/>
                <a:gd name="connsiteY3" fmla="*/ 396211 h 507077"/>
                <a:gd name="connsiteX4" fmla="*/ 1174132 w 1200896"/>
                <a:gd name="connsiteY4" fmla="*/ 495649 h 507077"/>
                <a:gd name="connsiteX0" fmla="*/ 1244658 w 1271422"/>
                <a:gd name="connsiteY0" fmla="*/ 495649 h 667338"/>
                <a:gd name="connsiteX1" fmla="*/ 174389 w 1271422"/>
                <a:gd name="connsiteY1" fmla="*/ 458152 h 667338"/>
                <a:gd name="connsiteX2" fmla="*/ 318892 w 1271422"/>
                <a:gd name="connsiteY2" fmla="*/ 46198 h 667338"/>
                <a:gd name="connsiteX3" fmla="*/ 1271422 w 1271422"/>
                <a:gd name="connsiteY3" fmla="*/ 396211 h 667338"/>
                <a:gd name="connsiteX4" fmla="*/ 1244658 w 1271422"/>
                <a:gd name="connsiteY4" fmla="*/ 495649 h 667338"/>
                <a:gd name="connsiteX0" fmla="*/ 1244658 w 1271422"/>
                <a:gd name="connsiteY0" fmla="*/ 105687 h 277376"/>
                <a:gd name="connsiteX1" fmla="*/ 174389 w 1271422"/>
                <a:gd name="connsiteY1" fmla="*/ 68190 h 277376"/>
                <a:gd name="connsiteX2" fmla="*/ 1271422 w 1271422"/>
                <a:gd name="connsiteY2" fmla="*/ 6249 h 277376"/>
                <a:gd name="connsiteX3" fmla="*/ 1244658 w 1271422"/>
                <a:gd name="connsiteY3" fmla="*/ 105687 h 277376"/>
                <a:gd name="connsiteX0" fmla="*/ 1170682 w 1197446"/>
                <a:gd name="connsiteY0" fmla="*/ 105687 h 238637"/>
                <a:gd name="connsiteX1" fmla="*/ 174389 w 1197446"/>
                <a:gd name="connsiteY1" fmla="*/ 29451 h 238637"/>
                <a:gd name="connsiteX2" fmla="*/ 1197446 w 1197446"/>
                <a:gd name="connsiteY2" fmla="*/ 6249 h 238637"/>
                <a:gd name="connsiteX3" fmla="*/ 1170682 w 1197446"/>
                <a:gd name="connsiteY3" fmla="*/ 105687 h 238637"/>
                <a:gd name="connsiteX0" fmla="*/ 1170682 w 1197446"/>
                <a:gd name="connsiteY0" fmla="*/ 105687 h 238638"/>
                <a:gd name="connsiteX1" fmla="*/ 174389 w 1197446"/>
                <a:gd name="connsiteY1" fmla="*/ 29452 h 238638"/>
                <a:gd name="connsiteX2" fmla="*/ 1197446 w 1197446"/>
                <a:gd name="connsiteY2" fmla="*/ 6249 h 238638"/>
                <a:gd name="connsiteX3" fmla="*/ 1170682 w 1197446"/>
                <a:gd name="connsiteY3" fmla="*/ 105687 h 238638"/>
                <a:gd name="connsiteX0" fmla="*/ 1170682 w 1197446"/>
                <a:gd name="connsiteY0" fmla="*/ 197239 h 330190"/>
                <a:gd name="connsiteX1" fmla="*/ 174389 w 1197446"/>
                <a:gd name="connsiteY1" fmla="*/ 121004 h 330190"/>
                <a:gd name="connsiteX2" fmla="*/ 1197446 w 1197446"/>
                <a:gd name="connsiteY2" fmla="*/ 97801 h 330190"/>
                <a:gd name="connsiteX3" fmla="*/ 1170682 w 1197446"/>
                <a:gd name="connsiteY3" fmla="*/ 197239 h 330190"/>
                <a:gd name="connsiteX0" fmla="*/ 1170682 w 1224209"/>
                <a:gd name="connsiteY0" fmla="*/ 205126 h 338077"/>
                <a:gd name="connsiteX1" fmla="*/ 174389 w 1224209"/>
                <a:gd name="connsiteY1" fmla="*/ 128891 h 338077"/>
                <a:gd name="connsiteX2" fmla="*/ 1224209 w 1224209"/>
                <a:gd name="connsiteY2" fmla="*/ 6249 h 338077"/>
                <a:gd name="connsiteX3" fmla="*/ 1170682 w 1224209"/>
                <a:gd name="connsiteY3" fmla="*/ 205126 h 338077"/>
                <a:gd name="connsiteX0" fmla="*/ 1170683 w 1224209"/>
                <a:gd name="connsiteY0" fmla="*/ 205127 h 338077"/>
                <a:gd name="connsiteX1" fmla="*/ 174389 w 1224209"/>
                <a:gd name="connsiteY1" fmla="*/ 128891 h 338077"/>
                <a:gd name="connsiteX2" fmla="*/ 1224209 w 1224209"/>
                <a:gd name="connsiteY2" fmla="*/ 6249 h 338077"/>
                <a:gd name="connsiteX3" fmla="*/ 1170683 w 1224209"/>
                <a:gd name="connsiteY3" fmla="*/ 205127 h 338077"/>
                <a:gd name="connsiteX0" fmla="*/ 1170683 w 1271423"/>
                <a:gd name="connsiteY0" fmla="*/ 197240 h 330190"/>
                <a:gd name="connsiteX1" fmla="*/ 174389 w 1271423"/>
                <a:gd name="connsiteY1" fmla="*/ 121004 h 330190"/>
                <a:gd name="connsiteX2" fmla="*/ 1271424 w 1271423"/>
                <a:gd name="connsiteY2" fmla="*/ 59062 h 330190"/>
                <a:gd name="connsiteX3" fmla="*/ 1170683 w 1271423"/>
                <a:gd name="connsiteY3" fmla="*/ 197240 h 330190"/>
                <a:gd name="connsiteX0" fmla="*/ 1244660 w 1271424"/>
                <a:gd name="connsiteY0" fmla="*/ 158500 h 330190"/>
                <a:gd name="connsiteX1" fmla="*/ 174389 w 1271424"/>
                <a:gd name="connsiteY1" fmla="*/ 121004 h 330190"/>
                <a:gd name="connsiteX2" fmla="*/ 1271424 w 1271424"/>
                <a:gd name="connsiteY2" fmla="*/ 59062 h 330190"/>
                <a:gd name="connsiteX3" fmla="*/ 1244660 w 1271424"/>
                <a:gd name="connsiteY3" fmla="*/ 158500 h 330190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  <a:gd name="connsiteX0" fmla="*/ 1244660 w 1244660"/>
                <a:gd name="connsiteY0" fmla="*/ 166387 h 338077"/>
                <a:gd name="connsiteX1" fmla="*/ 174389 w 1244660"/>
                <a:gd name="connsiteY1" fmla="*/ 128891 h 338077"/>
                <a:gd name="connsiteX2" fmla="*/ 1224209 w 1244660"/>
                <a:gd name="connsiteY2" fmla="*/ 6249 h 338077"/>
                <a:gd name="connsiteX3" fmla="*/ 1244660 w 1244660"/>
                <a:gd name="connsiteY3" fmla="*/ 166387 h 33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660" h="338077">
                  <a:moveTo>
                    <a:pt x="1244660" y="166387"/>
                  </a:moveTo>
                  <a:cubicBezTo>
                    <a:pt x="838820" y="286032"/>
                    <a:pt x="0" y="338077"/>
                    <a:pt x="174389" y="128891"/>
                  </a:cubicBezTo>
                  <a:cubicBezTo>
                    <a:pt x="435988" y="97540"/>
                    <a:pt x="1045831" y="0"/>
                    <a:pt x="1224209" y="6249"/>
                  </a:cubicBezTo>
                  <a:lnTo>
                    <a:pt x="1244660" y="16638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8" name="Полилиния 127"/>
            <p:cNvSpPr/>
            <p:nvPr/>
          </p:nvSpPr>
          <p:spPr>
            <a:xfrm rot="1952823">
              <a:off x="3670243" y="3466777"/>
              <a:ext cx="680246" cy="84055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396321 w 1288422"/>
                <a:gd name="connsiteY2" fmla="*/ 329436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92034 h 662602"/>
                <a:gd name="connsiteX1" fmla="*/ 174389 w 1298187"/>
                <a:gd name="connsiteY1" fmla="*/ 453416 h 662602"/>
                <a:gd name="connsiteX2" fmla="*/ 201152 w 1298187"/>
                <a:gd name="connsiteY2" fmla="*/ 353977 h 662602"/>
                <a:gd name="connsiteX3" fmla="*/ 1129781 w 1298187"/>
                <a:gd name="connsiteY3" fmla="*/ 209376 h 662602"/>
                <a:gd name="connsiteX4" fmla="*/ 1298187 w 1298187"/>
                <a:gd name="connsiteY4" fmla="*/ 292034 h 662602"/>
                <a:gd name="connsiteX0" fmla="*/ 1298187 w 1298187"/>
                <a:gd name="connsiteY0" fmla="*/ 82658 h 453226"/>
                <a:gd name="connsiteX1" fmla="*/ 174389 w 1298187"/>
                <a:gd name="connsiteY1" fmla="*/ 244040 h 453226"/>
                <a:gd name="connsiteX2" fmla="*/ 201152 w 1298187"/>
                <a:gd name="connsiteY2" fmla="*/ 144601 h 453226"/>
                <a:gd name="connsiteX3" fmla="*/ 1129781 w 1298187"/>
                <a:gd name="connsiteY3" fmla="*/ 0 h 453226"/>
                <a:gd name="connsiteX4" fmla="*/ 1298187 w 1298187"/>
                <a:gd name="connsiteY4" fmla="*/ 82658 h 453226"/>
                <a:gd name="connsiteX0" fmla="*/ 1298187 w 1298187"/>
                <a:gd name="connsiteY0" fmla="*/ 121398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8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356047 h 726614"/>
                <a:gd name="connsiteX1" fmla="*/ 174389 w 1298187"/>
                <a:gd name="connsiteY1" fmla="*/ 517428 h 726614"/>
                <a:gd name="connsiteX2" fmla="*/ 201152 w 1298187"/>
                <a:gd name="connsiteY2" fmla="*/ 417989 h 726614"/>
                <a:gd name="connsiteX3" fmla="*/ 1100580 w 1298187"/>
                <a:gd name="connsiteY3" fmla="*/ 0 h 726614"/>
                <a:gd name="connsiteX4" fmla="*/ 1298187 w 1298187"/>
                <a:gd name="connsiteY4" fmla="*/ 356047 h 726614"/>
                <a:gd name="connsiteX0" fmla="*/ 1128659 w 1128659"/>
                <a:gd name="connsiteY0" fmla="*/ 356047 h 938819"/>
                <a:gd name="connsiteX1" fmla="*/ 353373 w 1128659"/>
                <a:gd name="connsiteY1" fmla="*/ 729633 h 938819"/>
                <a:gd name="connsiteX2" fmla="*/ 31624 w 1128659"/>
                <a:gd name="connsiteY2" fmla="*/ 417989 h 938819"/>
                <a:gd name="connsiteX3" fmla="*/ 931052 w 1128659"/>
                <a:gd name="connsiteY3" fmla="*/ 0 h 938819"/>
                <a:gd name="connsiteX4" fmla="*/ 1128659 w 1128659"/>
                <a:gd name="connsiteY4" fmla="*/ 356047 h 938819"/>
                <a:gd name="connsiteX0" fmla="*/ 1128658 w 1128658"/>
                <a:gd name="connsiteY0" fmla="*/ 356047 h 938819"/>
                <a:gd name="connsiteX1" fmla="*/ 353372 w 1128658"/>
                <a:gd name="connsiteY1" fmla="*/ 729633 h 938819"/>
                <a:gd name="connsiteX2" fmla="*/ 31623 w 1128658"/>
                <a:gd name="connsiteY2" fmla="*/ 417989 h 938819"/>
                <a:gd name="connsiteX3" fmla="*/ 931051 w 1128658"/>
                <a:gd name="connsiteY3" fmla="*/ 0 h 938819"/>
                <a:gd name="connsiteX4" fmla="*/ 1128658 w 1128658"/>
                <a:gd name="connsiteY4" fmla="*/ 356047 h 938819"/>
                <a:gd name="connsiteX0" fmla="*/ 1128658 w 1128658"/>
                <a:gd name="connsiteY0" fmla="*/ 356047 h 768617"/>
                <a:gd name="connsiteX1" fmla="*/ 353372 w 1128658"/>
                <a:gd name="connsiteY1" fmla="*/ 729633 h 768617"/>
                <a:gd name="connsiteX2" fmla="*/ 31623 w 1128658"/>
                <a:gd name="connsiteY2" fmla="*/ 417989 h 768617"/>
                <a:gd name="connsiteX3" fmla="*/ 931051 w 1128658"/>
                <a:gd name="connsiteY3" fmla="*/ 0 h 768617"/>
                <a:gd name="connsiteX4" fmla="*/ 1128658 w 1128658"/>
                <a:gd name="connsiteY4" fmla="*/ 356047 h 768617"/>
                <a:gd name="connsiteX0" fmla="*/ 1128658 w 1128658"/>
                <a:gd name="connsiteY0" fmla="*/ 356047 h 829317"/>
                <a:gd name="connsiteX1" fmla="*/ 400586 w 1128658"/>
                <a:gd name="connsiteY1" fmla="*/ 790333 h 829317"/>
                <a:gd name="connsiteX2" fmla="*/ 31623 w 1128658"/>
                <a:gd name="connsiteY2" fmla="*/ 417989 h 829317"/>
                <a:gd name="connsiteX3" fmla="*/ 931051 w 1128658"/>
                <a:gd name="connsiteY3" fmla="*/ 0 h 829317"/>
                <a:gd name="connsiteX4" fmla="*/ 1128658 w 1128658"/>
                <a:gd name="connsiteY4" fmla="*/ 356047 h 829317"/>
                <a:gd name="connsiteX0" fmla="*/ 848781 w 848781"/>
                <a:gd name="connsiteY0" fmla="*/ 356047 h 829317"/>
                <a:gd name="connsiteX1" fmla="*/ 120709 w 848781"/>
                <a:gd name="connsiteY1" fmla="*/ 790333 h 829317"/>
                <a:gd name="connsiteX2" fmla="*/ 53042 w 848781"/>
                <a:gd name="connsiteY2" fmla="*/ 569496 h 829317"/>
                <a:gd name="connsiteX3" fmla="*/ 651174 w 848781"/>
                <a:gd name="connsiteY3" fmla="*/ 0 h 829317"/>
                <a:gd name="connsiteX4" fmla="*/ 848781 w 848781"/>
                <a:gd name="connsiteY4" fmla="*/ 356047 h 829317"/>
                <a:gd name="connsiteX0" fmla="*/ 848781 w 848781"/>
                <a:gd name="connsiteY0" fmla="*/ 356047 h 829317"/>
                <a:gd name="connsiteX1" fmla="*/ 120709 w 848781"/>
                <a:gd name="connsiteY1" fmla="*/ 790333 h 829317"/>
                <a:gd name="connsiteX2" fmla="*/ 53042 w 848781"/>
                <a:gd name="connsiteY2" fmla="*/ 569496 h 829317"/>
                <a:gd name="connsiteX3" fmla="*/ 651174 w 848781"/>
                <a:gd name="connsiteY3" fmla="*/ 0 h 829317"/>
                <a:gd name="connsiteX4" fmla="*/ 848781 w 848781"/>
                <a:gd name="connsiteY4" fmla="*/ 356047 h 829317"/>
                <a:gd name="connsiteX0" fmla="*/ 895995 w 895995"/>
                <a:gd name="connsiteY0" fmla="*/ 356047 h 768617"/>
                <a:gd name="connsiteX1" fmla="*/ 120708 w 895995"/>
                <a:gd name="connsiteY1" fmla="*/ 729633 h 768617"/>
                <a:gd name="connsiteX2" fmla="*/ 100256 w 895995"/>
                <a:gd name="connsiteY2" fmla="*/ 569496 h 768617"/>
                <a:gd name="connsiteX3" fmla="*/ 698388 w 895995"/>
                <a:gd name="connsiteY3" fmla="*/ 0 h 768617"/>
                <a:gd name="connsiteX4" fmla="*/ 895995 w 895995"/>
                <a:gd name="connsiteY4" fmla="*/ 356047 h 768617"/>
                <a:gd name="connsiteX0" fmla="*/ 935817 w 935817"/>
                <a:gd name="connsiteY0" fmla="*/ 356047 h 780416"/>
                <a:gd name="connsiteX1" fmla="*/ 160530 w 935817"/>
                <a:gd name="connsiteY1" fmla="*/ 729633 h 780416"/>
                <a:gd name="connsiteX2" fmla="*/ 140078 w 935817"/>
                <a:gd name="connsiteY2" fmla="*/ 569496 h 780416"/>
                <a:gd name="connsiteX3" fmla="*/ 738210 w 935817"/>
                <a:gd name="connsiteY3" fmla="*/ 0 h 780416"/>
                <a:gd name="connsiteX4" fmla="*/ 935817 w 935817"/>
                <a:gd name="connsiteY4" fmla="*/ 356047 h 780416"/>
                <a:gd name="connsiteX0" fmla="*/ 935817 w 935817"/>
                <a:gd name="connsiteY0" fmla="*/ 356047 h 780416"/>
                <a:gd name="connsiteX1" fmla="*/ 160530 w 935817"/>
                <a:gd name="connsiteY1" fmla="*/ 729633 h 780416"/>
                <a:gd name="connsiteX2" fmla="*/ 140078 w 935817"/>
                <a:gd name="connsiteY2" fmla="*/ 569496 h 780416"/>
                <a:gd name="connsiteX3" fmla="*/ 738210 w 935817"/>
                <a:gd name="connsiteY3" fmla="*/ 0 h 780416"/>
                <a:gd name="connsiteX4" fmla="*/ 935817 w 935817"/>
                <a:gd name="connsiteY4" fmla="*/ 356047 h 780416"/>
                <a:gd name="connsiteX0" fmla="*/ 879852 w 879852"/>
                <a:gd name="connsiteY0" fmla="*/ 182098 h 780416"/>
                <a:gd name="connsiteX1" fmla="*/ 160530 w 879852"/>
                <a:gd name="connsiteY1" fmla="*/ 729633 h 780416"/>
                <a:gd name="connsiteX2" fmla="*/ 140078 w 879852"/>
                <a:gd name="connsiteY2" fmla="*/ 569496 h 780416"/>
                <a:gd name="connsiteX3" fmla="*/ 738210 w 879852"/>
                <a:gd name="connsiteY3" fmla="*/ 0 h 780416"/>
                <a:gd name="connsiteX4" fmla="*/ 879852 w 879852"/>
                <a:gd name="connsiteY4" fmla="*/ 182098 h 780416"/>
                <a:gd name="connsiteX0" fmla="*/ 879852 w 879852"/>
                <a:gd name="connsiteY0" fmla="*/ 182098 h 780416"/>
                <a:gd name="connsiteX1" fmla="*/ 160530 w 879852"/>
                <a:gd name="connsiteY1" fmla="*/ 729633 h 780416"/>
                <a:gd name="connsiteX2" fmla="*/ 140078 w 879852"/>
                <a:gd name="connsiteY2" fmla="*/ 569496 h 780416"/>
                <a:gd name="connsiteX3" fmla="*/ 738210 w 879852"/>
                <a:gd name="connsiteY3" fmla="*/ 0 h 780416"/>
                <a:gd name="connsiteX4" fmla="*/ 879852 w 879852"/>
                <a:gd name="connsiteY4" fmla="*/ 182098 h 780416"/>
                <a:gd name="connsiteX0" fmla="*/ 879852 w 879852"/>
                <a:gd name="connsiteY0" fmla="*/ 238274 h 836592"/>
                <a:gd name="connsiteX1" fmla="*/ 160530 w 879852"/>
                <a:gd name="connsiteY1" fmla="*/ 785809 h 836592"/>
                <a:gd name="connsiteX2" fmla="*/ 140078 w 879852"/>
                <a:gd name="connsiteY2" fmla="*/ 625672 h 836592"/>
                <a:gd name="connsiteX3" fmla="*/ 664232 w 879852"/>
                <a:gd name="connsiteY3" fmla="*/ 94916 h 836592"/>
                <a:gd name="connsiteX4" fmla="*/ 738210 w 879852"/>
                <a:gd name="connsiteY4" fmla="*/ 56176 h 836592"/>
                <a:gd name="connsiteX5" fmla="*/ 879852 w 879852"/>
                <a:gd name="connsiteY5" fmla="*/ 238274 h 836592"/>
                <a:gd name="connsiteX0" fmla="*/ 879852 w 879852"/>
                <a:gd name="connsiteY0" fmla="*/ 238274 h 836592"/>
                <a:gd name="connsiteX1" fmla="*/ 160530 w 879852"/>
                <a:gd name="connsiteY1" fmla="*/ 785809 h 836592"/>
                <a:gd name="connsiteX2" fmla="*/ 140078 w 879852"/>
                <a:gd name="connsiteY2" fmla="*/ 625672 h 836592"/>
                <a:gd name="connsiteX3" fmla="*/ 664232 w 879852"/>
                <a:gd name="connsiteY3" fmla="*/ 94916 h 836592"/>
                <a:gd name="connsiteX4" fmla="*/ 738210 w 879852"/>
                <a:gd name="connsiteY4" fmla="*/ 56176 h 836592"/>
                <a:gd name="connsiteX5" fmla="*/ 879852 w 879852"/>
                <a:gd name="connsiteY5" fmla="*/ 238274 h 836592"/>
                <a:gd name="connsiteX0" fmla="*/ 832638 w 832638"/>
                <a:gd name="connsiteY0" fmla="*/ 177575 h 836592"/>
                <a:gd name="connsiteX1" fmla="*/ 160530 w 832638"/>
                <a:gd name="connsiteY1" fmla="*/ 785809 h 836592"/>
                <a:gd name="connsiteX2" fmla="*/ 140078 w 832638"/>
                <a:gd name="connsiteY2" fmla="*/ 625672 h 836592"/>
                <a:gd name="connsiteX3" fmla="*/ 664232 w 832638"/>
                <a:gd name="connsiteY3" fmla="*/ 94916 h 836592"/>
                <a:gd name="connsiteX4" fmla="*/ 738210 w 832638"/>
                <a:gd name="connsiteY4" fmla="*/ 56176 h 836592"/>
                <a:gd name="connsiteX5" fmla="*/ 832638 w 832638"/>
                <a:gd name="connsiteY5" fmla="*/ 177575 h 836592"/>
                <a:gd name="connsiteX0" fmla="*/ 832638 w 832638"/>
                <a:gd name="connsiteY0" fmla="*/ 177575 h 836592"/>
                <a:gd name="connsiteX1" fmla="*/ 160530 w 832638"/>
                <a:gd name="connsiteY1" fmla="*/ 785809 h 836592"/>
                <a:gd name="connsiteX2" fmla="*/ 140078 w 832638"/>
                <a:gd name="connsiteY2" fmla="*/ 625672 h 836592"/>
                <a:gd name="connsiteX3" fmla="*/ 664232 w 832638"/>
                <a:gd name="connsiteY3" fmla="*/ 94916 h 836592"/>
                <a:gd name="connsiteX4" fmla="*/ 738210 w 832638"/>
                <a:gd name="connsiteY4" fmla="*/ 56176 h 836592"/>
                <a:gd name="connsiteX5" fmla="*/ 832638 w 832638"/>
                <a:gd name="connsiteY5" fmla="*/ 177575 h 83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638" h="836592">
                  <a:moveTo>
                    <a:pt x="832638" y="177575"/>
                  </a:moveTo>
                  <a:cubicBezTo>
                    <a:pt x="492908" y="711289"/>
                    <a:pt x="362058" y="722951"/>
                    <a:pt x="160530" y="785809"/>
                  </a:cubicBezTo>
                  <a:cubicBezTo>
                    <a:pt x="0" y="836592"/>
                    <a:pt x="94314" y="678701"/>
                    <a:pt x="140078" y="625672"/>
                  </a:cubicBezTo>
                  <a:cubicBezTo>
                    <a:pt x="230511" y="507118"/>
                    <a:pt x="473543" y="187217"/>
                    <a:pt x="664232" y="94916"/>
                  </a:cubicBezTo>
                  <a:cubicBezTo>
                    <a:pt x="763921" y="0"/>
                    <a:pt x="708756" y="28877"/>
                    <a:pt x="738210" y="56176"/>
                  </a:cubicBezTo>
                  <a:lnTo>
                    <a:pt x="832638" y="1775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9" name="Полилиния 128"/>
            <p:cNvSpPr/>
            <p:nvPr/>
          </p:nvSpPr>
          <p:spPr>
            <a:xfrm rot="1952823">
              <a:off x="3453697" y="3364836"/>
              <a:ext cx="1063373" cy="492552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41073"/>
                <a:gd name="connsiteY0" fmla="*/ 758974 h 758974"/>
                <a:gd name="connsiteX1" fmla="*/ 372667 w 541073"/>
                <a:gd name="connsiteY1" fmla="*/ 0 h 758974"/>
                <a:gd name="connsiteX2" fmla="*/ 541073 w 541073"/>
                <a:gd name="connsiteY2" fmla="*/ 82658 h 758974"/>
                <a:gd name="connsiteX3" fmla="*/ 111348 w 541073"/>
                <a:gd name="connsiteY3" fmla="*/ 734812 h 758974"/>
                <a:gd name="connsiteX4" fmla="*/ 0 w 541073"/>
                <a:gd name="connsiteY4" fmla="*/ 758974 h 758974"/>
                <a:gd name="connsiteX0" fmla="*/ 386321 w 927394"/>
                <a:gd name="connsiteY0" fmla="*/ 761950 h 761950"/>
                <a:gd name="connsiteX1" fmla="*/ 210087 w 927394"/>
                <a:gd name="connsiteY1" fmla="*/ 0 h 761950"/>
                <a:gd name="connsiteX2" fmla="*/ 927394 w 927394"/>
                <a:gd name="connsiteY2" fmla="*/ 85634 h 761950"/>
                <a:gd name="connsiteX3" fmla="*/ 497669 w 927394"/>
                <a:gd name="connsiteY3" fmla="*/ 737788 h 761950"/>
                <a:gd name="connsiteX4" fmla="*/ 386321 w 927394"/>
                <a:gd name="connsiteY4" fmla="*/ 761950 h 761950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900630"/>
                <a:gd name="connsiteY0" fmla="*/ 861388 h 861388"/>
                <a:gd name="connsiteX1" fmla="*/ 210086 w 900630"/>
                <a:gd name="connsiteY1" fmla="*/ 0 h 861388"/>
                <a:gd name="connsiteX2" fmla="*/ 900630 w 900630"/>
                <a:gd name="connsiteY2" fmla="*/ 185072 h 861388"/>
                <a:gd name="connsiteX3" fmla="*/ 470905 w 900630"/>
                <a:gd name="connsiteY3" fmla="*/ 837226 h 861388"/>
                <a:gd name="connsiteX4" fmla="*/ 359557 w 900630"/>
                <a:gd name="connsiteY4" fmla="*/ 861388 h 861388"/>
                <a:gd name="connsiteX0" fmla="*/ 359557 w 648027"/>
                <a:gd name="connsiteY0" fmla="*/ 863586 h 863586"/>
                <a:gd name="connsiteX1" fmla="*/ 210086 w 648027"/>
                <a:gd name="connsiteY1" fmla="*/ 2198 h 863586"/>
                <a:gd name="connsiteX2" fmla="*/ 452469 w 648027"/>
                <a:gd name="connsiteY2" fmla="*/ 46116 h 863586"/>
                <a:gd name="connsiteX3" fmla="*/ 470905 w 648027"/>
                <a:gd name="connsiteY3" fmla="*/ 839424 h 863586"/>
                <a:gd name="connsiteX4" fmla="*/ 359557 w 648027"/>
                <a:gd name="connsiteY4" fmla="*/ 863586 h 863586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8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78169 h 878169"/>
                <a:gd name="connsiteX1" fmla="*/ 210086 w 648027"/>
                <a:gd name="connsiteY1" fmla="*/ 16781 h 878169"/>
                <a:gd name="connsiteX2" fmla="*/ 405255 w 648027"/>
                <a:gd name="connsiteY2" fmla="*/ 0 h 878169"/>
                <a:gd name="connsiteX3" fmla="*/ 470905 w 648027"/>
                <a:gd name="connsiteY3" fmla="*/ 854007 h 878169"/>
                <a:gd name="connsiteX4" fmla="*/ 359557 w 648027"/>
                <a:gd name="connsiteY4" fmla="*/ 878169 h 878169"/>
                <a:gd name="connsiteX0" fmla="*/ 359557 w 648027"/>
                <a:gd name="connsiteY0" fmla="*/ 861388 h 861388"/>
                <a:gd name="connsiteX1" fmla="*/ 210086 w 648027"/>
                <a:gd name="connsiteY1" fmla="*/ 0 h 861388"/>
                <a:gd name="connsiteX2" fmla="*/ 452469 w 648027"/>
                <a:gd name="connsiteY2" fmla="*/ 43919 h 861388"/>
                <a:gd name="connsiteX3" fmla="*/ 470905 w 648027"/>
                <a:gd name="connsiteY3" fmla="*/ 837226 h 861388"/>
                <a:gd name="connsiteX4" fmla="*/ 359557 w 648027"/>
                <a:gd name="connsiteY4" fmla="*/ 861388 h 861388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648027"/>
                <a:gd name="connsiteY0" fmla="*/ 863667 h 863667"/>
                <a:gd name="connsiteX1" fmla="*/ 210086 w 648027"/>
                <a:gd name="connsiteY1" fmla="*/ 2279 h 863667"/>
                <a:gd name="connsiteX2" fmla="*/ 452469 w 648027"/>
                <a:gd name="connsiteY2" fmla="*/ 46198 h 863667"/>
                <a:gd name="connsiteX3" fmla="*/ 470905 w 648027"/>
                <a:gd name="connsiteY3" fmla="*/ 839505 h 863667"/>
                <a:gd name="connsiteX4" fmla="*/ 359557 w 648027"/>
                <a:gd name="connsiteY4" fmla="*/ 863667 h 863667"/>
                <a:gd name="connsiteX0" fmla="*/ 359557 w 593519"/>
                <a:gd name="connsiteY0" fmla="*/ 863667 h 863667"/>
                <a:gd name="connsiteX1" fmla="*/ 210086 w 593519"/>
                <a:gd name="connsiteY1" fmla="*/ 2279 h 863667"/>
                <a:gd name="connsiteX2" fmla="*/ 452469 w 593519"/>
                <a:gd name="connsiteY2" fmla="*/ 46198 h 863667"/>
                <a:gd name="connsiteX3" fmla="*/ 470905 w 593519"/>
                <a:gd name="connsiteY3" fmla="*/ 839505 h 863667"/>
                <a:gd name="connsiteX4" fmla="*/ 359557 w 593519"/>
                <a:gd name="connsiteY4" fmla="*/ 863667 h 863667"/>
                <a:gd name="connsiteX0" fmla="*/ 1073759 w 1307721"/>
                <a:gd name="connsiteY0" fmla="*/ 863667 h 863667"/>
                <a:gd name="connsiteX1" fmla="*/ 210086 w 1307721"/>
                <a:gd name="connsiteY1" fmla="*/ 349414 h 863667"/>
                <a:gd name="connsiteX2" fmla="*/ 1166671 w 1307721"/>
                <a:gd name="connsiteY2" fmla="*/ 46198 h 863667"/>
                <a:gd name="connsiteX3" fmla="*/ 1185107 w 1307721"/>
                <a:gd name="connsiteY3" fmla="*/ 839505 h 863667"/>
                <a:gd name="connsiteX4" fmla="*/ 1073759 w 1307721"/>
                <a:gd name="connsiteY4" fmla="*/ 863667 h 863667"/>
                <a:gd name="connsiteX0" fmla="*/ 1073759 w 1307721"/>
                <a:gd name="connsiteY0" fmla="*/ 599190 h 599190"/>
                <a:gd name="connsiteX1" fmla="*/ 210086 w 1307721"/>
                <a:gd name="connsiteY1" fmla="*/ 84937 h 599190"/>
                <a:gd name="connsiteX2" fmla="*/ 284063 w 1307721"/>
                <a:gd name="connsiteY2" fmla="*/ 46198 h 599190"/>
                <a:gd name="connsiteX3" fmla="*/ 1185107 w 1307721"/>
                <a:gd name="connsiteY3" fmla="*/ 575028 h 599190"/>
                <a:gd name="connsiteX4" fmla="*/ 1073759 w 1307721"/>
                <a:gd name="connsiteY4" fmla="*/ 599190 h 599190"/>
                <a:gd name="connsiteX0" fmla="*/ 1073759 w 1396658"/>
                <a:gd name="connsiteY0" fmla="*/ 599190 h 599190"/>
                <a:gd name="connsiteX1" fmla="*/ 210086 w 1396658"/>
                <a:gd name="connsiteY1" fmla="*/ 84937 h 599190"/>
                <a:gd name="connsiteX2" fmla="*/ 284063 w 1396658"/>
                <a:gd name="connsiteY2" fmla="*/ 46198 h 599190"/>
                <a:gd name="connsiteX3" fmla="*/ 1274044 w 1396658"/>
                <a:gd name="connsiteY3" fmla="*/ 382011 h 599190"/>
                <a:gd name="connsiteX4" fmla="*/ 1073759 w 1396658"/>
                <a:gd name="connsiteY4" fmla="*/ 599190 h 599190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146541 w 1396658"/>
                <a:gd name="connsiteY0" fmla="*/ 619629 h 619629"/>
                <a:gd name="connsiteX1" fmla="*/ 210086 w 1396658"/>
                <a:gd name="connsiteY1" fmla="*/ 84937 h 619629"/>
                <a:gd name="connsiteX2" fmla="*/ 284063 w 1396658"/>
                <a:gd name="connsiteY2" fmla="*/ 46198 h 619629"/>
                <a:gd name="connsiteX3" fmla="*/ 1274044 w 1396658"/>
                <a:gd name="connsiteY3" fmla="*/ 382011 h 619629"/>
                <a:gd name="connsiteX4" fmla="*/ 1146541 w 1396658"/>
                <a:gd name="connsiteY4" fmla="*/ 619629 h 619629"/>
                <a:gd name="connsiteX0" fmla="*/ 1220518 w 1396658"/>
                <a:gd name="connsiteY0" fmla="*/ 580889 h 580889"/>
                <a:gd name="connsiteX1" fmla="*/ 210086 w 1396658"/>
                <a:gd name="connsiteY1" fmla="*/ 84937 h 580889"/>
                <a:gd name="connsiteX2" fmla="*/ 284063 w 1396658"/>
                <a:gd name="connsiteY2" fmla="*/ 46198 h 580889"/>
                <a:gd name="connsiteX3" fmla="*/ 1274044 w 1396658"/>
                <a:gd name="connsiteY3" fmla="*/ 382011 h 580889"/>
                <a:gd name="connsiteX4" fmla="*/ 1220518 w 1396658"/>
                <a:gd name="connsiteY4" fmla="*/ 580889 h 580889"/>
                <a:gd name="connsiteX0" fmla="*/ 1220518 w 1396658"/>
                <a:gd name="connsiteY0" fmla="*/ 580889 h 592317"/>
                <a:gd name="connsiteX1" fmla="*/ 210086 w 1396658"/>
                <a:gd name="connsiteY1" fmla="*/ 84937 h 592317"/>
                <a:gd name="connsiteX2" fmla="*/ 284063 w 1396658"/>
                <a:gd name="connsiteY2" fmla="*/ 46198 h 592317"/>
                <a:gd name="connsiteX3" fmla="*/ 1274044 w 1396658"/>
                <a:gd name="connsiteY3" fmla="*/ 382011 h 592317"/>
                <a:gd name="connsiteX4" fmla="*/ 1220518 w 1396658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7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94496 w 1348022"/>
                <a:gd name="connsiteY0" fmla="*/ 580889 h 592317"/>
                <a:gd name="connsiteX1" fmla="*/ 210086 w 1348022"/>
                <a:gd name="connsiteY1" fmla="*/ 123678 h 592317"/>
                <a:gd name="connsiteX2" fmla="*/ 358041 w 1348022"/>
                <a:gd name="connsiteY2" fmla="*/ 46198 h 592317"/>
                <a:gd name="connsiteX3" fmla="*/ 1348022 w 1348022"/>
                <a:gd name="connsiteY3" fmla="*/ 382011 h 592317"/>
                <a:gd name="connsiteX4" fmla="*/ 1294496 w 1348022"/>
                <a:gd name="connsiteY4" fmla="*/ 580889 h 592317"/>
                <a:gd name="connsiteX0" fmla="*/ 1220518 w 1274044"/>
                <a:gd name="connsiteY0" fmla="*/ 580889 h 592317"/>
                <a:gd name="connsiteX1" fmla="*/ 210086 w 1274044"/>
                <a:gd name="connsiteY1" fmla="*/ 84938 h 592317"/>
                <a:gd name="connsiteX2" fmla="*/ 284063 w 1274044"/>
                <a:gd name="connsiteY2" fmla="*/ 46198 h 592317"/>
                <a:gd name="connsiteX3" fmla="*/ 1274044 w 1274044"/>
                <a:gd name="connsiteY3" fmla="*/ 382011 h 592317"/>
                <a:gd name="connsiteX4" fmla="*/ 1220518 w 1274044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184821 w 1238347"/>
                <a:gd name="connsiteY0" fmla="*/ 580889 h 592317"/>
                <a:gd name="connsiteX1" fmla="*/ 174389 w 1238347"/>
                <a:gd name="connsiteY1" fmla="*/ 84938 h 592317"/>
                <a:gd name="connsiteX2" fmla="*/ 248366 w 1238347"/>
                <a:gd name="connsiteY2" fmla="*/ 46198 h 592317"/>
                <a:gd name="connsiteX3" fmla="*/ 1238347 w 1238347"/>
                <a:gd name="connsiteY3" fmla="*/ 382011 h 592317"/>
                <a:gd name="connsiteX4" fmla="*/ 1184821 w 1238347"/>
                <a:gd name="connsiteY4" fmla="*/ 580889 h 59231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580889 h 827477"/>
                <a:gd name="connsiteX1" fmla="*/ 174389 w 1288422"/>
                <a:gd name="connsiteY1" fmla="*/ 618291 h 827477"/>
                <a:gd name="connsiteX2" fmla="*/ 298441 w 1288422"/>
                <a:gd name="connsiteY2" fmla="*/ 46198 h 827477"/>
                <a:gd name="connsiteX3" fmla="*/ 1288422 w 1288422"/>
                <a:gd name="connsiteY3" fmla="*/ 382011 h 827477"/>
                <a:gd name="connsiteX4" fmla="*/ 1234896 w 1288422"/>
                <a:gd name="connsiteY4" fmla="*/ 580889 h 827477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396321 w 1288422"/>
                <a:gd name="connsiteY2" fmla="*/ 329436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34896 w 1288422"/>
                <a:gd name="connsiteY0" fmla="*/ 408254 h 654842"/>
                <a:gd name="connsiteX1" fmla="*/ 174389 w 1288422"/>
                <a:gd name="connsiteY1" fmla="*/ 445656 h 654842"/>
                <a:gd name="connsiteX2" fmla="*/ 201152 w 1288422"/>
                <a:gd name="connsiteY2" fmla="*/ 346217 h 654842"/>
                <a:gd name="connsiteX3" fmla="*/ 1288422 w 1288422"/>
                <a:gd name="connsiteY3" fmla="*/ 209376 h 654842"/>
                <a:gd name="connsiteX4" fmla="*/ 1234896 w 1288422"/>
                <a:gd name="connsiteY4" fmla="*/ 40825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84274 h 654842"/>
                <a:gd name="connsiteX1" fmla="*/ 174389 w 1298187"/>
                <a:gd name="connsiteY1" fmla="*/ 445656 h 654842"/>
                <a:gd name="connsiteX2" fmla="*/ 201152 w 1298187"/>
                <a:gd name="connsiteY2" fmla="*/ 346217 h 654842"/>
                <a:gd name="connsiteX3" fmla="*/ 1288422 w 1298187"/>
                <a:gd name="connsiteY3" fmla="*/ 209376 h 654842"/>
                <a:gd name="connsiteX4" fmla="*/ 1298187 w 1298187"/>
                <a:gd name="connsiteY4" fmla="*/ 284274 h 654842"/>
                <a:gd name="connsiteX0" fmla="*/ 1298187 w 1298187"/>
                <a:gd name="connsiteY0" fmla="*/ 292034 h 662602"/>
                <a:gd name="connsiteX1" fmla="*/ 174389 w 1298187"/>
                <a:gd name="connsiteY1" fmla="*/ 453416 h 662602"/>
                <a:gd name="connsiteX2" fmla="*/ 201152 w 1298187"/>
                <a:gd name="connsiteY2" fmla="*/ 353977 h 662602"/>
                <a:gd name="connsiteX3" fmla="*/ 1129781 w 1298187"/>
                <a:gd name="connsiteY3" fmla="*/ 209376 h 662602"/>
                <a:gd name="connsiteX4" fmla="*/ 1298187 w 1298187"/>
                <a:gd name="connsiteY4" fmla="*/ 292034 h 662602"/>
                <a:gd name="connsiteX0" fmla="*/ 1298187 w 1298187"/>
                <a:gd name="connsiteY0" fmla="*/ 82658 h 453226"/>
                <a:gd name="connsiteX1" fmla="*/ 174389 w 1298187"/>
                <a:gd name="connsiteY1" fmla="*/ 244040 h 453226"/>
                <a:gd name="connsiteX2" fmla="*/ 201152 w 1298187"/>
                <a:gd name="connsiteY2" fmla="*/ 144601 h 453226"/>
                <a:gd name="connsiteX3" fmla="*/ 1129781 w 1298187"/>
                <a:gd name="connsiteY3" fmla="*/ 0 h 453226"/>
                <a:gd name="connsiteX4" fmla="*/ 1298187 w 1298187"/>
                <a:gd name="connsiteY4" fmla="*/ 82658 h 453226"/>
                <a:gd name="connsiteX0" fmla="*/ 1298187 w 1298187"/>
                <a:gd name="connsiteY0" fmla="*/ 121398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8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  <a:gd name="connsiteX0" fmla="*/ 1298187 w 1298187"/>
                <a:gd name="connsiteY0" fmla="*/ 121399 h 491966"/>
                <a:gd name="connsiteX1" fmla="*/ 174389 w 1298187"/>
                <a:gd name="connsiteY1" fmla="*/ 282780 h 491966"/>
                <a:gd name="connsiteX2" fmla="*/ 201152 w 1298187"/>
                <a:gd name="connsiteY2" fmla="*/ 183341 h 491966"/>
                <a:gd name="connsiteX3" fmla="*/ 1203758 w 1298187"/>
                <a:gd name="connsiteY3" fmla="*/ 0 h 491966"/>
                <a:gd name="connsiteX4" fmla="*/ 1298187 w 1298187"/>
                <a:gd name="connsiteY4" fmla="*/ 121399 h 49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8187" h="491966">
                  <a:moveTo>
                    <a:pt x="1298187" y="121399"/>
                  </a:moveTo>
                  <a:cubicBezTo>
                    <a:pt x="803976" y="347960"/>
                    <a:pt x="0" y="491966"/>
                    <a:pt x="174389" y="282780"/>
                  </a:cubicBezTo>
                  <a:cubicBezTo>
                    <a:pt x="200046" y="201106"/>
                    <a:pt x="169529" y="217634"/>
                    <a:pt x="201152" y="183341"/>
                  </a:cubicBezTo>
                  <a:cubicBezTo>
                    <a:pt x="416737" y="165141"/>
                    <a:pt x="886171" y="22960"/>
                    <a:pt x="1203758" y="0"/>
                  </a:cubicBezTo>
                  <a:lnTo>
                    <a:pt x="1298187" y="12139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0" name="Полилиния 129"/>
            <p:cNvSpPr/>
            <p:nvPr/>
          </p:nvSpPr>
          <p:spPr>
            <a:xfrm rot="1952823">
              <a:off x="3907134" y="3775472"/>
              <a:ext cx="512138" cy="819134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517" h="820083">
                  <a:moveTo>
                    <a:pt x="550917" y="82660"/>
                  </a:moveTo>
                  <a:cubicBezTo>
                    <a:pt x="620517" y="225654"/>
                    <a:pt x="271932" y="604296"/>
                    <a:pt x="168408" y="795511"/>
                  </a:cubicBezTo>
                  <a:cubicBezTo>
                    <a:pt x="51316" y="748847"/>
                    <a:pt x="77898" y="820083"/>
                    <a:pt x="0" y="712853"/>
                  </a:cubicBezTo>
                  <a:cubicBezTo>
                    <a:pt x="4906" y="526646"/>
                    <a:pt x="303110" y="105541"/>
                    <a:pt x="382513" y="0"/>
                  </a:cubicBezTo>
                  <a:lnTo>
                    <a:pt x="550917" y="8266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1" name="Полилиния 130"/>
            <p:cNvSpPr/>
            <p:nvPr/>
          </p:nvSpPr>
          <p:spPr>
            <a:xfrm rot="1952823">
              <a:off x="3969284" y="3826817"/>
              <a:ext cx="516049" cy="931566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828" h="932648">
                  <a:moveTo>
                    <a:pt x="557228" y="0"/>
                  </a:moveTo>
                  <a:cubicBezTo>
                    <a:pt x="626828" y="142994"/>
                    <a:pt x="298694" y="681775"/>
                    <a:pt x="195170" y="872990"/>
                  </a:cubicBezTo>
                  <a:cubicBezTo>
                    <a:pt x="140971" y="932648"/>
                    <a:pt x="181426" y="835707"/>
                    <a:pt x="0" y="889772"/>
                  </a:cubicBezTo>
                  <a:cubicBezTo>
                    <a:pt x="65283" y="656766"/>
                    <a:pt x="329872" y="183021"/>
                    <a:pt x="409275" y="77480"/>
                  </a:cubicBezTo>
                  <a:lnTo>
                    <a:pt x="55722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2" name="Полилиния 131"/>
            <p:cNvSpPr/>
            <p:nvPr/>
          </p:nvSpPr>
          <p:spPr>
            <a:xfrm rot="1952823">
              <a:off x="4185015" y="3956488"/>
              <a:ext cx="461316" cy="1001168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432160 w 501760"/>
                <a:gd name="connsiteY0" fmla="*/ 0 h 959592"/>
                <a:gd name="connsiteX1" fmla="*/ 70102 w 501760"/>
                <a:gd name="connsiteY1" fmla="*/ 872990 h 959592"/>
                <a:gd name="connsiteX2" fmla="*/ 0 w 501760"/>
                <a:gd name="connsiteY2" fmla="*/ 959592 h 959592"/>
                <a:gd name="connsiteX3" fmla="*/ 284207 w 501760"/>
                <a:gd name="connsiteY3" fmla="*/ 77480 h 959592"/>
                <a:gd name="connsiteX4" fmla="*/ 432160 w 501760"/>
                <a:gd name="connsiteY4" fmla="*/ 0 h 959592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1002470"/>
                <a:gd name="connsiteX1" fmla="*/ 195169 w 501760"/>
                <a:gd name="connsiteY1" fmla="*/ 942812 h 1002470"/>
                <a:gd name="connsiteX2" fmla="*/ 0 w 501760"/>
                <a:gd name="connsiteY2" fmla="*/ 959592 h 1002470"/>
                <a:gd name="connsiteX3" fmla="*/ 284207 w 501760"/>
                <a:gd name="connsiteY3" fmla="*/ 77480 h 1002470"/>
                <a:gd name="connsiteX4" fmla="*/ 432160 w 501760"/>
                <a:gd name="connsiteY4" fmla="*/ 0 h 1002470"/>
                <a:gd name="connsiteX0" fmla="*/ 464241 w 533841"/>
                <a:gd name="connsiteY0" fmla="*/ 0 h 1002470"/>
                <a:gd name="connsiteX1" fmla="*/ 227250 w 533841"/>
                <a:gd name="connsiteY1" fmla="*/ 942812 h 1002470"/>
                <a:gd name="connsiteX2" fmla="*/ 32081 w 533841"/>
                <a:gd name="connsiteY2" fmla="*/ 959592 h 1002470"/>
                <a:gd name="connsiteX3" fmla="*/ 316288 w 533841"/>
                <a:gd name="connsiteY3" fmla="*/ 77480 h 1002470"/>
                <a:gd name="connsiteX4" fmla="*/ 464241 w 533841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77" h="1002470">
                  <a:moveTo>
                    <a:pt x="464241" y="0"/>
                  </a:moveTo>
                  <a:cubicBezTo>
                    <a:pt x="562277" y="360356"/>
                    <a:pt x="399830" y="656764"/>
                    <a:pt x="227250" y="942812"/>
                  </a:cubicBezTo>
                  <a:cubicBezTo>
                    <a:pt x="173051" y="1002470"/>
                    <a:pt x="213507" y="905527"/>
                    <a:pt x="32081" y="959592"/>
                  </a:cubicBezTo>
                  <a:cubicBezTo>
                    <a:pt x="0" y="703348"/>
                    <a:pt x="236885" y="183021"/>
                    <a:pt x="316288" y="77480"/>
                  </a:cubicBezTo>
                  <a:lnTo>
                    <a:pt x="46424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3" name="Полилиния 132"/>
            <p:cNvSpPr/>
            <p:nvPr/>
          </p:nvSpPr>
          <p:spPr>
            <a:xfrm rot="1952823">
              <a:off x="4491942" y="4121869"/>
              <a:ext cx="523867" cy="89944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432160 w 501760"/>
                <a:gd name="connsiteY0" fmla="*/ 0 h 959592"/>
                <a:gd name="connsiteX1" fmla="*/ 70102 w 501760"/>
                <a:gd name="connsiteY1" fmla="*/ 872990 h 959592"/>
                <a:gd name="connsiteX2" fmla="*/ 0 w 501760"/>
                <a:gd name="connsiteY2" fmla="*/ 959592 h 959592"/>
                <a:gd name="connsiteX3" fmla="*/ 284207 w 501760"/>
                <a:gd name="connsiteY3" fmla="*/ 77480 h 959592"/>
                <a:gd name="connsiteX4" fmla="*/ 432160 w 501760"/>
                <a:gd name="connsiteY4" fmla="*/ 0 h 959592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963730"/>
                <a:gd name="connsiteX1" fmla="*/ 269146 w 501760"/>
                <a:gd name="connsiteY1" fmla="*/ 904072 h 963730"/>
                <a:gd name="connsiteX2" fmla="*/ 0 w 501760"/>
                <a:gd name="connsiteY2" fmla="*/ 959592 h 963730"/>
                <a:gd name="connsiteX3" fmla="*/ 284207 w 501760"/>
                <a:gd name="connsiteY3" fmla="*/ 77480 h 963730"/>
                <a:gd name="connsiteX4" fmla="*/ 432160 w 501760"/>
                <a:gd name="connsiteY4" fmla="*/ 0 h 963730"/>
                <a:gd name="connsiteX0" fmla="*/ 432160 w 501760"/>
                <a:gd name="connsiteY0" fmla="*/ 0 h 1002470"/>
                <a:gd name="connsiteX1" fmla="*/ 195169 w 501760"/>
                <a:gd name="connsiteY1" fmla="*/ 942812 h 1002470"/>
                <a:gd name="connsiteX2" fmla="*/ 0 w 501760"/>
                <a:gd name="connsiteY2" fmla="*/ 959592 h 1002470"/>
                <a:gd name="connsiteX3" fmla="*/ 284207 w 501760"/>
                <a:gd name="connsiteY3" fmla="*/ 77480 h 1002470"/>
                <a:gd name="connsiteX4" fmla="*/ 432160 w 501760"/>
                <a:gd name="connsiteY4" fmla="*/ 0 h 1002470"/>
                <a:gd name="connsiteX0" fmla="*/ 464241 w 533841"/>
                <a:gd name="connsiteY0" fmla="*/ 0 h 1002470"/>
                <a:gd name="connsiteX1" fmla="*/ 227250 w 533841"/>
                <a:gd name="connsiteY1" fmla="*/ 942812 h 1002470"/>
                <a:gd name="connsiteX2" fmla="*/ 32081 w 533841"/>
                <a:gd name="connsiteY2" fmla="*/ 959592 h 1002470"/>
                <a:gd name="connsiteX3" fmla="*/ 316288 w 533841"/>
                <a:gd name="connsiteY3" fmla="*/ 77480 h 1002470"/>
                <a:gd name="connsiteX4" fmla="*/ 464241 w 533841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316288 w 562277"/>
                <a:gd name="connsiteY3" fmla="*/ 77480 h 1002470"/>
                <a:gd name="connsiteX4" fmla="*/ 464241 w 562277"/>
                <a:gd name="connsiteY4" fmla="*/ 0 h 1002470"/>
                <a:gd name="connsiteX0" fmla="*/ 464241 w 562277"/>
                <a:gd name="connsiteY0" fmla="*/ 0 h 1002470"/>
                <a:gd name="connsiteX1" fmla="*/ 227250 w 562277"/>
                <a:gd name="connsiteY1" fmla="*/ 942812 h 1002470"/>
                <a:gd name="connsiteX2" fmla="*/ 32081 w 562277"/>
                <a:gd name="connsiteY2" fmla="*/ 959592 h 1002470"/>
                <a:gd name="connsiteX3" fmla="*/ 84963 w 562277"/>
                <a:gd name="connsiteY3" fmla="*/ 40932 h 1002470"/>
                <a:gd name="connsiteX4" fmla="*/ 464241 w 562277"/>
                <a:gd name="connsiteY4" fmla="*/ 0 h 1002470"/>
                <a:gd name="connsiteX0" fmla="*/ 232918 w 399831"/>
                <a:gd name="connsiteY0" fmla="*/ 0 h 1039018"/>
                <a:gd name="connsiteX1" fmla="*/ 227250 w 399831"/>
                <a:gd name="connsiteY1" fmla="*/ 979360 h 1039018"/>
                <a:gd name="connsiteX2" fmla="*/ 32081 w 399831"/>
                <a:gd name="connsiteY2" fmla="*/ 996140 h 1039018"/>
                <a:gd name="connsiteX3" fmla="*/ 84963 w 399831"/>
                <a:gd name="connsiteY3" fmla="*/ 77480 h 1039018"/>
                <a:gd name="connsiteX4" fmla="*/ 232918 w 399831"/>
                <a:gd name="connsiteY4" fmla="*/ 0 h 1039018"/>
                <a:gd name="connsiteX0" fmla="*/ 227358 w 394270"/>
                <a:gd name="connsiteY0" fmla="*/ 0 h 1039018"/>
                <a:gd name="connsiteX1" fmla="*/ 221690 w 394270"/>
                <a:gd name="connsiteY1" fmla="*/ 979360 h 1039018"/>
                <a:gd name="connsiteX2" fmla="*/ 161208 w 394270"/>
                <a:gd name="connsiteY2" fmla="*/ 718031 h 1039018"/>
                <a:gd name="connsiteX3" fmla="*/ 79403 w 394270"/>
                <a:gd name="connsiteY3" fmla="*/ 77480 h 1039018"/>
                <a:gd name="connsiteX4" fmla="*/ 227358 w 394270"/>
                <a:gd name="connsiteY4" fmla="*/ 0 h 1039018"/>
                <a:gd name="connsiteX0" fmla="*/ 227358 w 394270"/>
                <a:gd name="connsiteY0" fmla="*/ 0 h 1039018"/>
                <a:gd name="connsiteX1" fmla="*/ 221690 w 394270"/>
                <a:gd name="connsiteY1" fmla="*/ 979360 h 1039018"/>
                <a:gd name="connsiteX2" fmla="*/ 161208 w 394270"/>
                <a:gd name="connsiteY2" fmla="*/ 718031 h 1039018"/>
                <a:gd name="connsiteX3" fmla="*/ 79403 w 394270"/>
                <a:gd name="connsiteY3" fmla="*/ 77480 h 1039018"/>
                <a:gd name="connsiteX4" fmla="*/ 227358 w 394270"/>
                <a:gd name="connsiteY4" fmla="*/ 0 h 1039018"/>
                <a:gd name="connsiteX0" fmla="*/ 227358 w 549407"/>
                <a:gd name="connsiteY0" fmla="*/ 0 h 921047"/>
                <a:gd name="connsiteX1" fmla="*/ 376827 w 549407"/>
                <a:gd name="connsiteY1" fmla="*/ 861389 h 921047"/>
                <a:gd name="connsiteX2" fmla="*/ 161208 w 549407"/>
                <a:gd name="connsiteY2" fmla="*/ 718031 h 921047"/>
                <a:gd name="connsiteX3" fmla="*/ 79403 w 549407"/>
                <a:gd name="connsiteY3" fmla="*/ 77480 h 921047"/>
                <a:gd name="connsiteX4" fmla="*/ 227358 w 549407"/>
                <a:gd name="connsiteY4" fmla="*/ 0 h 921047"/>
                <a:gd name="connsiteX0" fmla="*/ 227358 w 566329"/>
                <a:gd name="connsiteY0" fmla="*/ 0 h 921047"/>
                <a:gd name="connsiteX1" fmla="*/ 376827 w 566329"/>
                <a:gd name="connsiteY1" fmla="*/ 861389 h 921047"/>
                <a:gd name="connsiteX2" fmla="*/ 161208 w 566329"/>
                <a:gd name="connsiteY2" fmla="*/ 718031 h 921047"/>
                <a:gd name="connsiteX3" fmla="*/ 79403 w 566329"/>
                <a:gd name="connsiteY3" fmla="*/ 77480 h 921047"/>
                <a:gd name="connsiteX4" fmla="*/ 227358 w 566329"/>
                <a:gd name="connsiteY4" fmla="*/ 0 h 921047"/>
                <a:gd name="connsiteX0" fmla="*/ 227358 w 593094"/>
                <a:gd name="connsiteY0" fmla="*/ 0 h 821609"/>
                <a:gd name="connsiteX1" fmla="*/ 403591 w 593094"/>
                <a:gd name="connsiteY1" fmla="*/ 761951 h 821609"/>
                <a:gd name="connsiteX2" fmla="*/ 161208 w 593094"/>
                <a:gd name="connsiteY2" fmla="*/ 718031 h 821609"/>
                <a:gd name="connsiteX3" fmla="*/ 79403 w 593094"/>
                <a:gd name="connsiteY3" fmla="*/ 77480 h 821609"/>
                <a:gd name="connsiteX4" fmla="*/ 227358 w 593094"/>
                <a:gd name="connsiteY4" fmla="*/ 0 h 821609"/>
                <a:gd name="connsiteX0" fmla="*/ 227358 w 593094"/>
                <a:gd name="connsiteY0" fmla="*/ 0 h 900707"/>
                <a:gd name="connsiteX1" fmla="*/ 403591 w 593094"/>
                <a:gd name="connsiteY1" fmla="*/ 761951 h 900707"/>
                <a:gd name="connsiteX2" fmla="*/ 161208 w 593094"/>
                <a:gd name="connsiteY2" fmla="*/ 718031 h 900707"/>
                <a:gd name="connsiteX3" fmla="*/ 79403 w 593094"/>
                <a:gd name="connsiteY3" fmla="*/ 77480 h 900707"/>
                <a:gd name="connsiteX4" fmla="*/ 227358 w 593094"/>
                <a:gd name="connsiteY4" fmla="*/ 0 h 900707"/>
                <a:gd name="connsiteX0" fmla="*/ 227358 w 638981"/>
                <a:gd name="connsiteY0" fmla="*/ 0 h 900707"/>
                <a:gd name="connsiteX1" fmla="*/ 403591 w 638981"/>
                <a:gd name="connsiteY1" fmla="*/ 761951 h 900707"/>
                <a:gd name="connsiteX2" fmla="*/ 161208 w 638981"/>
                <a:gd name="connsiteY2" fmla="*/ 718031 h 900707"/>
                <a:gd name="connsiteX3" fmla="*/ 79403 w 638981"/>
                <a:gd name="connsiteY3" fmla="*/ 77480 h 900707"/>
                <a:gd name="connsiteX4" fmla="*/ 227358 w 638981"/>
                <a:gd name="connsiteY4" fmla="*/ 0 h 900707"/>
                <a:gd name="connsiteX0" fmla="*/ 227358 w 638981"/>
                <a:gd name="connsiteY0" fmla="*/ 0 h 900707"/>
                <a:gd name="connsiteX1" fmla="*/ 403591 w 638981"/>
                <a:gd name="connsiteY1" fmla="*/ 761951 h 900707"/>
                <a:gd name="connsiteX2" fmla="*/ 161208 w 638981"/>
                <a:gd name="connsiteY2" fmla="*/ 718031 h 900707"/>
                <a:gd name="connsiteX3" fmla="*/ 79403 w 638981"/>
                <a:gd name="connsiteY3" fmla="*/ 77480 h 900707"/>
                <a:gd name="connsiteX4" fmla="*/ 227358 w 638981"/>
                <a:gd name="connsiteY4" fmla="*/ 0 h 90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981" h="900707">
                  <a:moveTo>
                    <a:pt x="227358" y="0"/>
                  </a:moveTo>
                  <a:cubicBezTo>
                    <a:pt x="260989" y="370064"/>
                    <a:pt x="638981" y="865886"/>
                    <a:pt x="403591" y="761951"/>
                  </a:cubicBezTo>
                  <a:cubicBezTo>
                    <a:pt x="264976" y="900707"/>
                    <a:pt x="342634" y="663966"/>
                    <a:pt x="161208" y="718031"/>
                  </a:cubicBezTo>
                  <a:cubicBezTo>
                    <a:pt x="39276" y="456644"/>
                    <a:pt x="0" y="183021"/>
                    <a:pt x="79403" y="77480"/>
                  </a:cubicBezTo>
                  <a:lnTo>
                    <a:pt x="22735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4" name="Полилиния 133"/>
            <p:cNvSpPr/>
            <p:nvPr/>
          </p:nvSpPr>
          <p:spPr>
            <a:xfrm rot="1952823">
              <a:off x="5288939" y="2700323"/>
              <a:ext cx="277570" cy="904796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219571 w 779438"/>
                <a:gd name="connsiteY0" fmla="*/ 794248 h 815268"/>
                <a:gd name="connsiteX1" fmla="*/ 210087 w 779438"/>
                <a:gd name="connsiteY1" fmla="*/ 0 h 815268"/>
                <a:gd name="connsiteX2" fmla="*/ 779438 w 779438"/>
                <a:gd name="connsiteY2" fmla="*/ 163114 h 815268"/>
                <a:gd name="connsiteX3" fmla="*/ 349713 w 779438"/>
                <a:gd name="connsiteY3" fmla="*/ 815268 h 815268"/>
                <a:gd name="connsiteX4" fmla="*/ 219571 w 779438"/>
                <a:gd name="connsiteY4" fmla="*/ 794248 h 815268"/>
                <a:gd name="connsiteX0" fmla="*/ 191150 w 779437"/>
                <a:gd name="connsiteY0" fmla="*/ 778731 h 815268"/>
                <a:gd name="connsiteX1" fmla="*/ 210086 w 779437"/>
                <a:gd name="connsiteY1" fmla="*/ 0 h 815268"/>
                <a:gd name="connsiteX2" fmla="*/ 779437 w 779437"/>
                <a:gd name="connsiteY2" fmla="*/ 163114 h 815268"/>
                <a:gd name="connsiteX3" fmla="*/ 349712 w 779437"/>
                <a:gd name="connsiteY3" fmla="*/ 815268 h 815268"/>
                <a:gd name="connsiteX4" fmla="*/ 191150 w 779437"/>
                <a:gd name="connsiteY4" fmla="*/ 778731 h 815268"/>
                <a:gd name="connsiteX0" fmla="*/ 191150 w 779437"/>
                <a:gd name="connsiteY0" fmla="*/ 778731 h 815268"/>
                <a:gd name="connsiteX1" fmla="*/ 210086 w 779437"/>
                <a:gd name="connsiteY1" fmla="*/ 0 h 815268"/>
                <a:gd name="connsiteX2" fmla="*/ 779437 w 779437"/>
                <a:gd name="connsiteY2" fmla="*/ 163114 h 815268"/>
                <a:gd name="connsiteX3" fmla="*/ 349712 w 779437"/>
                <a:gd name="connsiteY3" fmla="*/ 815268 h 815268"/>
                <a:gd name="connsiteX4" fmla="*/ 191150 w 779437"/>
                <a:gd name="connsiteY4" fmla="*/ 778731 h 815268"/>
                <a:gd name="connsiteX0" fmla="*/ -1 w 588286"/>
                <a:gd name="connsiteY0" fmla="*/ 778731 h 815268"/>
                <a:gd name="connsiteX1" fmla="*/ 18935 w 588286"/>
                <a:gd name="connsiteY1" fmla="*/ 0 h 815268"/>
                <a:gd name="connsiteX2" fmla="*/ 588286 w 588286"/>
                <a:gd name="connsiteY2" fmla="*/ 163114 h 815268"/>
                <a:gd name="connsiteX3" fmla="*/ 158561 w 588286"/>
                <a:gd name="connsiteY3" fmla="*/ 815268 h 815268"/>
                <a:gd name="connsiteX4" fmla="*/ -1 w 588286"/>
                <a:gd name="connsiteY4" fmla="*/ 778731 h 815268"/>
                <a:gd name="connsiteX0" fmla="*/ 0 w 335685"/>
                <a:gd name="connsiteY0" fmla="*/ 880367 h 916904"/>
                <a:gd name="connsiteX1" fmla="*/ 18936 w 335685"/>
                <a:gd name="connsiteY1" fmla="*/ 101636 h 916904"/>
                <a:gd name="connsiteX2" fmla="*/ 288083 w 335685"/>
                <a:gd name="connsiteY2" fmla="*/ 46116 h 916904"/>
                <a:gd name="connsiteX3" fmla="*/ 158562 w 335685"/>
                <a:gd name="connsiteY3" fmla="*/ 916904 h 916904"/>
                <a:gd name="connsiteX4" fmla="*/ 0 w 335685"/>
                <a:gd name="connsiteY4" fmla="*/ 880367 h 916904"/>
                <a:gd name="connsiteX0" fmla="*/ 0 w 335684"/>
                <a:gd name="connsiteY0" fmla="*/ 880367 h 916904"/>
                <a:gd name="connsiteX1" fmla="*/ 18936 w 335684"/>
                <a:gd name="connsiteY1" fmla="*/ 101636 h 916904"/>
                <a:gd name="connsiteX2" fmla="*/ 288083 w 335684"/>
                <a:gd name="connsiteY2" fmla="*/ 46116 h 916904"/>
                <a:gd name="connsiteX3" fmla="*/ 158562 w 335684"/>
                <a:gd name="connsiteY3" fmla="*/ 916904 h 916904"/>
                <a:gd name="connsiteX4" fmla="*/ 0 w 335684"/>
                <a:gd name="connsiteY4" fmla="*/ 880367 h 916904"/>
                <a:gd name="connsiteX0" fmla="*/ 0 w 335684"/>
                <a:gd name="connsiteY0" fmla="*/ 880367 h 916904"/>
                <a:gd name="connsiteX1" fmla="*/ 18936 w 335684"/>
                <a:gd name="connsiteY1" fmla="*/ 101636 h 916904"/>
                <a:gd name="connsiteX2" fmla="*/ 288083 w 335684"/>
                <a:gd name="connsiteY2" fmla="*/ 46116 h 916904"/>
                <a:gd name="connsiteX3" fmla="*/ 158562 w 335684"/>
                <a:gd name="connsiteY3" fmla="*/ 916904 h 916904"/>
                <a:gd name="connsiteX4" fmla="*/ 0 w 335684"/>
                <a:gd name="connsiteY4" fmla="*/ 880367 h 916904"/>
                <a:gd name="connsiteX0" fmla="*/ 0 w 298312"/>
                <a:gd name="connsiteY0" fmla="*/ 880367 h 902327"/>
                <a:gd name="connsiteX1" fmla="*/ 18936 w 298312"/>
                <a:gd name="connsiteY1" fmla="*/ 101636 h 902327"/>
                <a:gd name="connsiteX2" fmla="*/ 288083 w 298312"/>
                <a:gd name="connsiteY2" fmla="*/ 46116 h 902327"/>
                <a:gd name="connsiteX3" fmla="*/ 121190 w 298312"/>
                <a:gd name="connsiteY3" fmla="*/ 902327 h 902327"/>
                <a:gd name="connsiteX4" fmla="*/ 0 w 298312"/>
                <a:gd name="connsiteY4" fmla="*/ 880367 h 902327"/>
                <a:gd name="connsiteX0" fmla="*/ 0 w 288083"/>
                <a:gd name="connsiteY0" fmla="*/ 880367 h 902327"/>
                <a:gd name="connsiteX1" fmla="*/ 18936 w 288083"/>
                <a:gd name="connsiteY1" fmla="*/ 101636 h 902327"/>
                <a:gd name="connsiteX2" fmla="*/ 288083 w 288083"/>
                <a:gd name="connsiteY2" fmla="*/ 46116 h 902327"/>
                <a:gd name="connsiteX3" fmla="*/ 121190 w 288083"/>
                <a:gd name="connsiteY3" fmla="*/ 902327 h 902327"/>
                <a:gd name="connsiteX4" fmla="*/ 0 w 288083"/>
                <a:gd name="connsiteY4" fmla="*/ 880367 h 902327"/>
                <a:gd name="connsiteX0" fmla="*/ 0 w 338998"/>
                <a:gd name="connsiteY0" fmla="*/ 880367 h 902327"/>
                <a:gd name="connsiteX1" fmla="*/ 18936 w 338998"/>
                <a:gd name="connsiteY1" fmla="*/ 101636 h 902327"/>
                <a:gd name="connsiteX2" fmla="*/ 288083 w 338998"/>
                <a:gd name="connsiteY2" fmla="*/ 46116 h 902327"/>
                <a:gd name="connsiteX3" fmla="*/ 121190 w 338998"/>
                <a:gd name="connsiteY3" fmla="*/ 902327 h 902327"/>
                <a:gd name="connsiteX4" fmla="*/ 0 w 338998"/>
                <a:gd name="connsiteY4" fmla="*/ 880367 h 90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998" h="902327">
                  <a:moveTo>
                    <a:pt x="0" y="880367"/>
                  </a:moveTo>
                  <a:cubicBezTo>
                    <a:pt x="1326" y="644951"/>
                    <a:pt x="38162" y="354663"/>
                    <a:pt x="18936" y="101636"/>
                  </a:cubicBezTo>
                  <a:cubicBezTo>
                    <a:pt x="90691" y="50949"/>
                    <a:pt x="131793" y="0"/>
                    <a:pt x="288083" y="46116"/>
                  </a:cubicBezTo>
                  <a:cubicBezTo>
                    <a:pt x="241639" y="311130"/>
                    <a:pt x="338998" y="446722"/>
                    <a:pt x="121190" y="902327"/>
                  </a:cubicBezTo>
                  <a:lnTo>
                    <a:pt x="0" y="88036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5" name="Полилиния 134"/>
            <p:cNvSpPr/>
            <p:nvPr/>
          </p:nvSpPr>
          <p:spPr>
            <a:xfrm rot="1952823">
              <a:off x="5296931" y="2971814"/>
              <a:ext cx="457408" cy="733473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0 w 1137937"/>
                <a:gd name="connsiteY0" fmla="*/ 0 h 398805"/>
                <a:gd name="connsiteX1" fmla="*/ 316359 w 1137937"/>
                <a:gd name="connsiteY1" fmla="*/ 5179 h 398805"/>
                <a:gd name="connsiteX2" fmla="*/ 1137935 w 1137937"/>
                <a:gd name="connsiteY2" fmla="*/ 258333 h 398805"/>
                <a:gd name="connsiteX3" fmla="*/ 1111172 w 1137937"/>
                <a:gd name="connsiteY3" fmla="*/ 357772 h 398805"/>
                <a:gd name="connsiteX4" fmla="*/ 42409 w 1137937"/>
                <a:gd name="connsiteY4" fmla="*/ 220046 h 398805"/>
                <a:gd name="connsiteX5" fmla="*/ 0 w 1137937"/>
                <a:gd name="connsiteY5" fmla="*/ 0 h 398805"/>
                <a:gd name="connsiteX0" fmla="*/ 0 w 1115978"/>
                <a:gd name="connsiteY0" fmla="*/ 54729 h 393626"/>
                <a:gd name="connsiteX1" fmla="*/ 294400 w 1115978"/>
                <a:gd name="connsiteY1" fmla="*/ 0 h 393626"/>
                <a:gd name="connsiteX2" fmla="*/ 1115976 w 1115978"/>
                <a:gd name="connsiteY2" fmla="*/ 253154 h 393626"/>
                <a:gd name="connsiteX3" fmla="*/ 1089213 w 1115978"/>
                <a:gd name="connsiteY3" fmla="*/ 352593 h 393626"/>
                <a:gd name="connsiteX4" fmla="*/ 20450 w 1115978"/>
                <a:gd name="connsiteY4" fmla="*/ 214867 h 393626"/>
                <a:gd name="connsiteX5" fmla="*/ 0 w 1115978"/>
                <a:gd name="connsiteY5" fmla="*/ 54729 h 393626"/>
                <a:gd name="connsiteX0" fmla="*/ 0 w 1089213"/>
                <a:gd name="connsiteY0" fmla="*/ 54729 h 393626"/>
                <a:gd name="connsiteX1" fmla="*/ 294400 w 1089213"/>
                <a:gd name="connsiteY1" fmla="*/ 0 h 393626"/>
                <a:gd name="connsiteX2" fmla="*/ 996292 w 1089213"/>
                <a:gd name="connsiteY2" fmla="*/ 130965 h 393626"/>
                <a:gd name="connsiteX3" fmla="*/ 1089213 w 1089213"/>
                <a:gd name="connsiteY3" fmla="*/ 352593 h 393626"/>
                <a:gd name="connsiteX4" fmla="*/ 20450 w 1089213"/>
                <a:gd name="connsiteY4" fmla="*/ 214867 h 393626"/>
                <a:gd name="connsiteX5" fmla="*/ 0 w 1089213"/>
                <a:gd name="connsiteY5" fmla="*/ 54729 h 393626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45508"/>
                <a:gd name="connsiteX1" fmla="*/ 294400 w 996294"/>
                <a:gd name="connsiteY1" fmla="*/ 0 h 245508"/>
                <a:gd name="connsiteX2" fmla="*/ 996292 w 996294"/>
                <a:gd name="connsiteY2" fmla="*/ 130965 h 245508"/>
                <a:gd name="connsiteX3" fmla="*/ 922314 w 996294"/>
                <a:gd name="connsiteY3" fmla="*/ 169704 h 245508"/>
                <a:gd name="connsiteX4" fmla="*/ 20450 w 996294"/>
                <a:gd name="connsiteY4" fmla="*/ 214867 h 245508"/>
                <a:gd name="connsiteX5" fmla="*/ 0 w 996294"/>
                <a:gd name="connsiteY5" fmla="*/ 54729 h 245508"/>
                <a:gd name="connsiteX0" fmla="*/ 0 w 996294"/>
                <a:gd name="connsiteY0" fmla="*/ 54729 h 236032"/>
                <a:gd name="connsiteX1" fmla="*/ 294400 w 996294"/>
                <a:gd name="connsiteY1" fmla="*/ 0 h 236032"/>
                <a:gd name="connsiteX2" fmla="*/ 996292 w 996294"/>
                <a:gd name="connsiteY2" fmla="*/ 130965 h 236032"/>
                <a:gd name="connsiteX3" fmla="*/ 922314 w 996294"/>
                <a:gd name="connsiteY3" fmla="*/ 169704 h 236032"/>
                <a:gd name="connsiteX4" fmla="*/ 20450 w 996294"/>
                <a:gd name="connsiteY4" fmla="*/ 214867 h 236032"/>
                <a:gd name="connsiteX5" fmla="*/ 0 w 996294"/>
                <a:gd name="connsiteY5" fmla="*/ 54729 h 236032"/>
                <a:gd name="connsiteX0" fmla="*/ 0 w 996294"/>
                <a:gd name="connsiteY0" fmla="*/ 53341 h 234644"/>
                <a:gd name="connsiteX1" fmla="*/ 390337 w 996294"/>
                <a:gd name="connsiteY1" fmla="*/ 19780 h 234644"/>
                <a:gd name="connsiteX2" fmla="*/ 996292 w 996294"/>
                <a:gd name="connsiteY2" fmla="*/ 129577 h 234644"/>
                <a:gd name="connsiteX3" fmla="*/ 922314 w 996294"/>
                <a:gd name="connsiteY3" fmla="*/ 168316 h 234644"/>
                <a:gd name="connsiteX4" fmla="*/ 20450 w 996294"/>
                <a:gd name="connsiteY4" fmla="*/ 213479 h 234644"/>
                <a:gd name="connsiteX5" fmla="*/ 0 w 996294"/>
                <a:gd name="connsiteY5" fmla="*/ 53341 h 234644"/>
                <a:gd name="connsiteX0" fmla="*/ 0 w 996294"/>
                <a:gd name="connsiteY0" fmla="*/ 72301 h 253604"/>
                <a:gd name="connsiteX1" fmla="*/ 464313 w 996294"/>
                <a:gd name="connsiteY1" fmla="*/ 0 h 253604"/>
                <a:gd name="connsiteX2" fmla="*/ 996292 w 996294"/>
                <a:gd name="connsiteY2" fmla="*/ 148537 h 253604"/>
                <a:gd name="connsiteX3" fmla="*/ 922314 w 996294"/>
                <a:gd name="connsiteY3" fmla="*/ 187276 h 253604"/>
                <a:gd name="connsiteX4" fmla="*/ 20450 w 996294"/>
                <a:gd name="connsiteY4" fmla="*/ 232439 h 253604"/>
                <a:gd name="connsiteX5" fmla="*/ 0 w 996294"/>
                <a:gd name="connsiteY5" fmla="*/ 72301 h 253604"/>
                <a:gd name="connsiteX0" fmla="*/ 99265 w 1095559"/>
                <a:gd name="connsiteY0" fmla="*/ 72301 h 393678"/>
                <a:gd name="connsiteX1" fmla="*/ 563578 w 1095559"/>
                <a:gd name="connsiteY1" fmla="*/ 0 h 393678"/>
                <a:gd name="connsiteX2" fmla="*/ 1095557 w 1095559"/>
                <a:gd name="connsiteY2" fmla="*/ 148537 h 393678"/>
                <a:gd name="connsiteX3" fmla="*/ 1021579 w 1095559"/>
                <a:gd name="connsiteY3" fmla="*/ 187276 h 393678"/>
                <a:gd name="connsiteX4" fmla="*/ 0 w 1095559"/>
                <a:gd name="connsiteY4" fmla="*/ 393678 h 393678"/>
                <a:gd name="connsiteX5" fmla="*/ 99265 w 1095559"/>
                <a:gd name="connsiteY5" fmla="*/ 72301 h 393678"/>
                <a:gd name="connsiteX0" fmla="*/ 0 w 1189989"/>
                <a:gd name="connsiteY0" fmla="*/ 272279 h 393678"/>
                <a:gd name="connsiteX1" fmla="*/ 658008 w 1189989"/>
                <a:gd name="connsiteY1" fmla="*/ 0 h 393678"/>
                <a:gd name="connsiteX2" fmla="*/ 1189987 w 1189989"/>
                <a:gd name="connsiteY2" fmla="*/ 148537 h 393678"/>
                <a:gd name="connsiteX3" fmla="*/ 1116009 w 1189989"/>
                <a:gd name="connsiteY3" fmla="*/ 187276 h 393678"/>
                <a:gd name="connsiteX4" fmla="*/ 94430 w 1189989"/>
                <a:gd name="connsiteY4" fmla="*/ 393678 h 393678"/>
                <a:gd name="connsiteX5" fmla="*/ 0 w 1189989"/>
                <a:gd name="connsiteY5" fmla="*/ 272279 h 393678"/>
                <a:gd name="connsiteX0" fmla="*/ 0 w 1189989"/>
                <a:gd name="connsiteY0" fmla="*/ 508795 h 630194"/>
                <a:gd name="connsiteX1" fmla="*/ 645343 w 1189989"/>
                <a:gd name="connsiteY1" fmla="*/ 0 h 630194"/>
                <a:gd name="connsiteX2" fmla="*/ 1189987 w 1189989"/>
                <a:gd name="connsiteY2" fmla="*/ 385053 h 630194"/>
                <a:gd name="connsiteX3" fmla="*/ 1116009 w 1189989"/>
                <a:gd name="connsiteY3" fmla="*/ 423792 h 630194"/>
                <a:gd name="connsiteX4" fmla="*/ 94430 w 1189989"/>
                <a:gd name="connsiteY4" fmla="*/ 630194 h 630194"/>
                <a:gd name="connsiteX5" fmla="*/ 0 w 1189989"/>
                <a:gd name="connsiteY5" fmla="*/ 508795 h 630194"/>
                <a:gd name="connsiteX0" fmla="*/ 0 w 1116010"/>
                <a:gd name="connsiteY0" fmla="*/ 533753 h 655152"/>
                <a:gd name="connsiteX1" fmla="*/ 645343 w 1116010"/>
                <a:gd name="connsiteY1" fmla="*/ 24958 h 655152"/>
                <a:gd name="connsiteX2" fmla="*/ 934940 w 1116010"/>
                <a:gd name="connsiteY2" fmla="*/ 129577 h 655152"/>
                <a:gd name="connsiteX3" fmla="*/ 1116009 w 1116010"/>
                <a:gd name="connsiteY3" fmla="*/ 448750 h 655152"/>
                <a:gd name="connsiteX4" fmla="*/ 94430 w 1116010"/>
                <a:gd name="connsiteY4" fmla="*/ 655152 h 655152"/>
                <a:gd name="connsiteX5" fmla="*/ 0 w 1116010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686245 w 1098147"/>
                <a:gd name="connsiteY3" fmla="*/ 345234 h 655152"/>
                <a:gd name="connsiteX4" fmla="*/ 94430 w 1098147"/>
                <a:gd name="connsiteY4" fmla="*/ 655152 h 655152"/>
                <a:gd name="connsiteX5" fmla="*/ 0 w 1098147"/>
                <a:gd name="connsiteY5" fmla="*/ 533753 h 655152"/>
                <a:gd name="connsiteX0" fmla="*/ 0 w 1098147"/>
                <a:gd name="connsiteY0" fmla="*/ 533753 h 655152"/>
                <a:gd name="connsiteX1" fmla="*/ 645343 w 1098147"/>
                <a:gd name="connsiteY1" fmla="*/ 24958 h 655152"/>
                <a:gd name="connsiteX2" fmla="*/ 934940 w 1098147"/>
                <a:gd name="connsiteY2" fmla="*/ 129577 h 655152"/>
                <a:gd name="connsiteX3" fmla="*/ 94430 w 1098147"/>
                <a:gd name="connsiteY3" fmla="*/ 655152 h 655152"/>
                <a:gd name="connsiteX4" fmla="*/ 0 w 1098147"/>
                <a:gd name="connsiteY4" fmla="*/ 533753 h 655152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860963 w 1098147"/>
                <a:gd name="connsiteY2" fmla="*/ 14335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08795 h 630194"/>
                <a:gd name="connsiteX1" fmla="*/ 645343 w 1098147"/>
                <a:gd name="connsiteY1" fmla="*/ 0 h 630194"/>
                <a:gd name="connsiteX2" fmla="*/ 934942 w 1098147"/>
                <a:gd name="connsiteY2" fmla="*/ 104618 h 630194"/>
                <a:gd name="connsiteX3" fmla="*/ 94430 w 1098147"/>
                <a:gd name="connsiteY3" fmla="*/ 630194 h 630194"/>
                <a:gd name="connsiteX4" fmla="*/ 0 w 1098147"/>
                <a:gd name="connsiteY4" fmla="*/ 508795 h 630194"/>
                <a:gd name="connsiteX0" fmla="*/ 0 w 1098147"/>
                <a:gd name="connsiteY0" fmla="*/ 537831 h 659230"/>
                <a:gd name="connsiteX1" fmla="*/ 645343 w 1098147"/>
                <a:gd name="connsiteY1" fmla="*/ 29036 h 659230"/>
                <a:gd name="connsiteX2" fmla="*/ 934942 w 1098147"/>
                <a:gd name="connsiteY2" fmla="*/ 133654 h 659230"/>
                <a:gd name="connsiteX3" fmla="*/ 94430 w 1098147"/>
                <a:gd name="connsiteY3" fmla="*/ 659230 h 659230"/>
                <a:gd name="connsiteX4" fmla="*/ 0 w 1098147"/>
                <a:gd name="connsiteY4" fmla="*/ 537831 h 659230"/>
                <a:gd name="connsiteX0" fmla="*/ 0 w 1244988"/>
                <a:gd name="connsiteY0" fmla="*/ 508795 h 630194"/>
                <a:gd name="connsiteX1" fmla="*/ 645343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244988"/>
                <a:gd name="connsiteY0" fmla="*/ 273074 h 394473"/>
                <a:gd name="connsiteX1" fmla="*/ 686247 w 1244988"/>
                <a:gd name="connsiteY1" fmla="*/ 84555 h 394473"/>
                <a:gd name="connsiteX2" fmla="*/ 1244988 w 1244988"/>
                <a:gd name="connsiteY2" fmla="*/ 133654 h 394473"/>
                <a:gd name="connsiteX3" fmla="*/ 94430 w 1244988"/>
                <a:gd name="connsiteY3" fmla="*/ 394473 h 394473"/>
                <a:gd name="connsiteX4" fmla="*/ 0 w 1244988"/>
                <a:gd name="connsiteY4" fmla="*/ 273074 h 394473"/>
                <a:gd name="connsiteX0" fmla="*/ 0 w 1244988"/>
                <a:gd name="connsiteY0" fmla="*/ 508795 h 630194"/>
                <a:gd name="connsiteX1" fmla="*/ 645345 w 1244988"/>
                <a:gd name="connsiteY1" fmla="*/ 0 h 630194"/>
                <a:gd name="connsiteX2" fmla="*/ 1244988 w 1244988"/>
                <a:gd name="connsiteY2" fmla="*/ 369375 h 630194"/>
                <a:gd name="connsiteX3" fmla="*/ 94430 w 1244988"/>
                <a:gd name="connsiteY3" fmla="*/ 630194 h 630194"/>
                <a:gd name="connsiteX4" fmla="*/ 0 w 1244988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908179 w 1098149"/>
                <a:gd name="connsiteY2" fmla="*/ 2040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1098149"/>
                <a:gd name="connsiteY0" fmla="*/ 508795 h 630194"/>
                <a:gd name="connsiteX1" fmla="*/ 645345 w 1098149"/>
                <a:gd name="connsiteY1" fmla="*/ 0 h 630194"/>
                <a:gd name="connsiteX2" fmla="*/ 860964 w 1098149"/>
                <a:gd name="connsiteY2" fmla="*/ 143357 h 630194"/>
                <a:gd name="connsiteX3" fmla="*/ 94430 w 1098149"/>
                <a:gd name="connsiteY3" fmla="*/ 630194 h 630194"/>
                <a:gd name="connsiteX4" fmla="*/ 0 w 1098149"/>
                <a:gd name="connsiteY4" fmla="*/ 508795 h 630194"/>
                <a:gd name="connsiteX0" fmla="*/ 0 w 869692"/>
                <a:gd name="connsiteY0" fmla="*/ 508795 h 630194"/>
                <a:gd name="connsiteX1" fmla="*/ 645345 w 869692"/>
                <a:gd name="connsiteY1" fmla="*/ 0 h 630194"/>
                <a:gd name="connsiteX2" fmla="*/ 860964 w 869692"/>
                <a:gd name="connsiteY2" fmla="*/ 143357 h 630194"/>
                <a:gd name="connsiteX3" fmla="*/ 94430 w 869692"/>
                <a:gd name="connsiteY3" fmla="*/ 630194 h 630194"/>
                <a:gd name="connsiteX4" fmla="*/ 0 w 869692"/>
                <a:gd name="connsiteY4" fmla="*/ 508795 h 630194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869691"/>
                <a:gd name="connsiteY0" fmla="*/ 713792 h 835191"/>
                <a:gd name="connsiteX1" fmla="*/ 391461 w 869691"/>
                <a:gd name="connsiteY1" fmla="*/ 0 h 835191"/>
                <a:gd name="connsiteX2" fmla="*/ 860964 w 869691"/>
                <a:gd name="connsiteY2" fmla="*/ 348354 h 835191"/>
                <a:gd name="connsiteX3" fmla="*/ 94430 w 869691"/>
                <a:gd name="connsiteY3" fmla="*/ 835191 h 835191"/>
                <a:gd name="connsiteX4" fmla="*/ 0 w 869691"/>
                <a:gd name="connsiteY4" fmla="*/ 713792 h 835191"/>
                <a:gd name="connsiteX0" fmla="*/ 0 w 603462"/>
                <a:gd name="connsiteY0" fmla="*/ 756686 h 878085"/>
                <a:gd name="connsiteX1" fmla="*/ 391461 w 603462"/>
                <a:gd name="connsiteY1" fmla="*/ 42894 h 878085"/>
                <a:gd name="connsiteX2" fmla="*/ 559867 w 603462"/>
                <a:gd name="connsiteY2" fmla="*/ 125552 h 878085"/>
                <a:gd name="connsiteX3" fmla="*/ 94430 w 603462"/>
                <a:gd name="connsiteY3" fmla="*/ 878085 h 878085"/>
                <a:gd name="connsiteX4" fmla="*/ 0 w 603462"/>
                <a:gd name="connsiteY4" fmla="*/ 756686 h 878085"/>
                <a:gd name="connsiteX0" fmla="*/ 0 w 603462"/>
                <a:gd name="connsiteY0" fmla="*/ 713792 h 835191"/>
                <a:gd name="connsiteX1" fmla="*/ 391461 w 603462"/>
                <a:gd name="connsiteY1" fmla="*/ 0 h 835191"/>
                <a:gd name="connsiteX2" fmla="*/ 559867 w 603462"/>
                <a:gd name="connsiteY2" fmla="*/ 82658 h 835191"/>
                <a:gd name="connsiteX3" fmla="*/ 94430 w 603462"/>
                <a:gd name="connsiteY3" fmla="*/ 835191 h 835191"/>
                <a:gd name="connsiteX4" fmla="*/ 0 w 603462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835191"/>
                <a:gd name="connsiteX1" fmla="*/ 391461 w 559867"/>
                <a:gd name="connsiteY1" fmla="*/ 0 h 835191"/>
                <a:gd name="connsiteX2" fmla="*/ 559867 w 559867"/>
                <a:gd name="connsiteY2" fmla="*/ 82658 h 835191"/>
                <a:gd name="connsiteX3" fmla="*/ 94430 w 559867"/>
                <a:gd name="connsiteY3" fmla="*/ 835191 h 835191"/>
                <a:gd name="connsiteX4" fmla="*/ 0 w 559867"/>
                <a:gd name="connsiteY4" fmla="*/ 713792 h 83519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95511"/>
                <a:gd name="connsiteX1" fmla="*/ 391461 w 559867"/>
                <a:gd name="connsiteY1" fmla="*/ 0 h 795511"/>
                <a:gd name="connsiteX2" fmla="*/ 559867 w 559867"/>
                <a:gd name="connsiteY2" fmla="*/ 82658 h 795511"/>
                <a:gd name="connsiteX3" fmla="*/ 177357 w 559867"/>
                <a:gd name="connsiteY3" fmla="*/ 795511 h 795511"/>
                <a:gd name="connsiteX4" fmla="*/ 0 w 559867"/>
                <a:gd name="connsiteY4" fmla="*/ 713792 h 795511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  <a:gd name="connsiteX0" fmla="*/ 0 w 559867"/>
                <a:gd name="connsiteY0" fmla="*/ 713792 h 734812"/>
                <a:gd name="connsiteX1" fmla="*/ 391461 w 559867"/>
                <a:gd name="connsiteY1" fmla="*/ 0 h 734812"/>
                <a:gd name="connsiteX2" fmla="*/ 559867 w 559867"/>
                <a:gd name="connsiteY2" fmla="*/ 82658 h 734812"/>
                <a:gd name="connsiteX3" fmla="*/ 130142 w 559867"/>
                <a:gd name="connsiteY3" fmla="*/ 734812 h 734812"/>
                <a:gd name="connsiteX4" fmla="*/ 0 w 559867"/>
                <a:gd name="connsiteY4" fmla="*/ 713792 h 73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867" h="734812">
                  <a:moveTo>
                    <a:pt x="0" y="713792"/>
                  </a:moveTo>
                  <a:cubicBezTo>
                    <a:pt x="130487" y="475861"/>
                    <a:pt x="181375" y="243564"/>
                    <a:pt x="391461" y="0"/>
                  </a:cubicBezTo>
                  <a:cubicBezTo>
                    <a:pt x="523327" y="62103"/>
                    <a:pt x="403577" y="36542"/>
                    <a:pt x="559867" y="82658"/>
                  </a:cubicBezTo>
                  <a:cubicBezTo>
                    <a:pt x="466039" y="300188"/>
                    <a:pt x="307264" y="582269"/>
                    <a:pt x="130142" y="734812"/>
                  </a:cubicBezTo>
                  <a:lnTo>
                    <a:pt x="0" y="7137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6" name="Полилиния 135"/>
            <p:cNvSpPr/>
            <p:nvPr/>
          </p:nvSpPr>
          <p:spPr>
            <a:xfrm rot="1952823">
              <a:off x="5018766" y="4154356"/>
              <a:ext cx="953908" cy="401539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702" h="398805">
                  <a:moveTo>
                    <a:pt x="26765" y="0"/>
                  </a:moveTo>
                  <a:lnTo>
                    <a:pt x="343124" y="5179"/>
                  </a:lnTo>
                  <a:cubicBezTo>
                    <a:pt x="795928" y="39637"/>
                    <a:pt x="1164702" y="128756"/>
                    <a:pt x="1164700" y="258333"/>
                  </a:cubicBezTo>
                  <a:cubicBezTo>
                    <a:pt x="1082209" y="363400"/>
                    <a:pt x="1116990" y="303902"/>
                    <a:pt x="1137937" y="357772"/>
                  </a:cubicBezTo>
                  <a:cubicBezTo>
                    <a:pt x="935763" y="398805"/>
                    <a:pt x="168344" y="130080"/>
                    <a:pt x="0" y="99439"/>
                  </a:cubicBezTo>
                  <a:lnTo>
                    <a:pt x="26765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7" name="Полилиния 136"/>
            <p:cNvSpPr/>
            <p:nvPr/>
          </p:nvSpPr>
          <p:spPr>
            <a:xfrm rot="1952823">
              <a:off x="4810729" y="4208626"/>
              <a:ext cx="731070" cy="728121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240" h="729896">
                  <a:moveTo>
                    <a:pt x="26763" y="0"/>
                  </a:moveTo>
                  <a:cubicBezTo>
                    <a:pt x="139033" y="55105"/>
                    <a:pt x="178706" y="42176"/>
                    <a:pt x="437551" y="126577"/>
                  </a:cubicBezTo>
                  <a:cubicBezTo>
                    <a:pt x="761360" y="340762"/>
                    <a:pt x="735916" y="440187"/>
                    <a:pt x="889240" y="573430"/>
                  </a:cubicBezTo>
                  <a:cubicBezTo>
                    <a:pt x="806749" y="678497"/>
                    <a:pt x="794317" y="558300"/>
                    <a:pt x="815264" y="612170"/>
                  </a:cubicBezTo>
                  <a:cubicBezTo>
                    <a:pt x="511500" y="729896"/>
                    <a:pt x="121759" y="190393"/>
                    <a:pt x="0" y="99438"/>
                  </a:cubicBezTo>
                  <a:lnTo>
                    <a:pt x="26763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8" name="Полилиния 137"/>
            <p:cNvSpPr/>
            <p:nvPr/>
          </p:nvSpPr>
          <p:spPr>
            <a:xfrm rot="1952823">
              <a:off x="4217853" y="3997266"/>
              <a:ext cx="410494" cy="685290"/>
            </a:xfrm>
            <a:custGeom>
              <a:avLst/>
              <a:gdLst>
                <a:gd name="connsiteX0" fmla="*/ 0 w 2088232"/>
                <a:gd name="connsiteY0" fmla="*/ 288032 h 576064"/>
                <a:gd name="connsiteX1" fmla="*/ 766456 w 2088232"/>
                <a:gd name="connsiteY1" fmla="*/ 10372 h 576064"/>
                <a:gd name="connsiteX2" fmla="*/ 1044116 w 2088232"/>
                <a:gd name="connsiteY2" fmla="*/ 1 h 576064"/>
                <a:gd name="connsiteX3" fmla="*/ 1321777 w 2088232"/>
                <a:gd name="connsiteY3" fmla="*/ 10372 h 576064"/>
                <a:gd name="connsiteX4" fmla="*/ 2088232 w 2088232"/>
                <a:gd name="connsiteY4" fmla="*/ 288034 h 576064"/>
                <a:gd name="connsiteX5" fmla="*/ 1321777 w 2088232"/>
                <a:gd name="connsiteY5" fmla="*/ 565695 h 576064"/>
                <a:gd name="connsiteX6" fmla="*/ 1044116 w 2088232"/>
                <a:gd name="connsiteY6" fmla="*/ 576066 h 576064"/>
                <a:gd name="connsiteX7" fmla="*/ 766455 w 2088232"/>
                <a:gd name="connsiteY7" fmla="*/ 565695 h 576064"/>
                <a:gd name="connsiteX8" fmla="*/ 0 w 2088232"/>
                <a:gd name="connsiteY8" fmla="*/ 288033 h 576064"/>
                <a:gd name="connsiteX9" fmla="*/ 0 w 2088232"/>
                <a:gd name="connsiteY9" fmla="*/ 288032 h 576064"/>
                <a:gd name="connsiteX0" fmla="*/ 2 w 2088236"/>
                <a:gd name="connsiteY0" fmla="*/ 310305 h 598339"/>
                <a:gd name="connsiteX1" fmla="*/ 792090 w 2088236"/>
                <a:gd name="connsiteY1" fmla="*/ 166289 h 598339"/>
                <a:gd name="connsiteX2" fmla="*/ 1044118 w 2088236"/>
                <a:gd name="connsiteY2" fmla="*/ 22274 h 598339"/>
                <a:gd name="connsiteX3" fmla="*/ 1321779 w 2088236"/>
                <a:gd name="connsiteY3" fmla="*/ 32645 h 598339"/>
                <a:gd name="connsiteX4" fmla="*/ 2088234 w 2088236"/>
                <a:gd name="connsiteY4" fmla="*/ 310307 h 598339"/>
                <a:gd name="connsiteX5" fmla="*/ 1321779 w 2088236"/>
                <a:gd name="connsiteY5" fmla="*/ 587968 h 598339"/>
                <a:gd name="connsiteX6" fmla="*/ 1044118 w 2088236"/>
                <a:gd name="connsiteY6" fmla="*/ 598339 h 598339"/>
                <a:gd name="connsiteX7" fmla="*/ 766457 w 2088236"/>
                <a:gd name="connsiteY7" fmla="*/ 587968 h 598339"/>
                <a:gd name="connsiteX8" fmla="*/ 2 w 2088236"/>
                <a:gd name="connsiteY8" fmla="*/ 310306 h 598339"/>
                <a:gd name="connsiteX9" fmla="*/ 2 w 2088236"/>
                <a:gd name="connsiteY9" fmla="*/ 310305 h 598339"/>
                <a:gd name="connsiteX0" fmla="*/ 2 w 2304260"/>
                <a:gd name="connsiteY0" fmla="*/ 310305 h 598339"/>
                <a:gd name="connsiteX1" fmla="*/ 792090 w 2304260"/>
                <a:gd name="connsiteY1" fmla="*/ 166289 h 598339"/>
                <a:gd name="connsiteX2" fmla="*/ 1044118 w 2304260"/>
                <a:gd name="connsiteY2" fmla="*/ 22274 h 598339"/>
                <a:gd name="connsiteX3" fmla="*/ 1321779 w 2304260"/>
                <a:gd name="connsiteY3" fmla="*/ 32645 h 598339"/>
                <a:gd name="connsiteX4" fmla="*/ 2304258 w 2304260"/>
                <a:gd name="connsiteY4" fmla="*/ 454322 h 598339"/>
                <a:gd name="connsiteX5" fmla="*/ 1321779 w 2304260"/>
                <a:gd name="connsiteY5" fmla="*/ 587968 h 598339"/>
                <a:gd name="connsiteX6" fmla="*/ 1044118 w 2304260"/>
                <a:gd name="connsiteY6" fmla="*/ 598339 h 598339"/>
                <a:gd name="connsiteX7" fmla="*/ 766457 w 2304260"/>
                <a:gd name="connsiteY7" fmla="*/ 587968 h 598339"/>
                <a:gd name="connsiteX8" fmla="*/ 2 w 2304260"/>
                <a:gd name="connsiteY8" fmla="*/ 310306 h 598339"/>
                <a:gd name="connsiteX9" fmla="*/ 2 w 2304260"/>
                <a:gd name="connsiteY9" fmla="*/ 310305 h 598339"/>
                <a:gd name="connsiteX0" fmla="*/ 2 w 2304260"/>
                <a:gd name="connsiteY0" fmla="*/ 310305 h 632615"/>
                <a:gd name="connsiteX1" fmla="*/ 792090 w 2304260"/>
                <a:gd name="connsiteY1" fmla="*/ 166289 h 632615"/>
                <a:gd name="connsiteX2" fmla="*/ 1044118 w 2304260"/>
                <a:gd name="connsiteY2" fmla="*/ 22274 h 632615"/>
                <a:gd name="connsiteX3" fmla="*/ 1321779 w 2304260"/>
                <a:gd name="connsiteY3" fmla="*/ 32645 h 632615"/>
                <a:gd name="connsiteX4" fmla="*/ 2304258 w 2304260"/>
                <a:gd name="connsiteY4" fmla="*/ 454322 h 632615"/>
                <a:gd name="connsiteX5" fmla="*/ 1224138 w 2304260"/>
                <a:gd name="connsiteY5" fmla="*/ 382314 h 632615"/>
                <a:gd name="connsiteX6" fmla="*/ 1044118 w 2304260"/>
                <a:gd name="connsiteY6" fmla="*/ 598339 h 632615"/>
                <a:gd name="connsiteX7" fmla="*/ 766457 w 2304260"/>
                <a:gd name="connsiteY7" fmla="*/ 587968 h 632615"/>
                <a:gd name="connsiteX8" fmla="*/ 2 w 2304260"/>
                <a:gd name="connsiteY8" fmla="*/ 310306 h 632615"/>
                <a:gd name="connsiteX9" fmla="*/ 2 w 2304260"/>
                <a:gd name="connsiteY9" fmla="*/ 310305 h 632615"/>
                <a:gd name="connsiteX0" fmla="*/ 2 w 2304260"/>
                <a:gd name="connsiteY0" fmla="*/ 310305 h 599969"/>
                <a:gd name="connsiteX1" fmla="*/ 792090 w 2304260"/>
                <a:gd name="connsiteY1" fmla="*/ 166289 h 599969"/>
                <a:gd name="connsiteX2" fmla="*/ 1044118 w 2304260"/>
                <a:gd name="connsiteY2" fmla="*/ 22274 h 599969"/>
                <a:gd name="connsiteX3" fmla="*/ 1321779 w 2304260"/>
                <a:gd name="connsiteY3" fmla="*/ 32645 h 599969"/>
                <a:gd name="connsiteX4" fmla="*/ 2304258 w 2304260"/>
                <a:gd name="connsiteY4" fmla="*/ 454322 h 599969"/>
                <a:gd name="connsiteX5" fmla="*/ 1224138 w 2304260"/>
                <a:gd name="connsiteY5" fmla="*/ 382314 h 599969"/>
                <a:gd name="connsiteX6" fmla="*/ 766457 w 2304260"/>
                <a:gd name="connsiteY6" fmla="*/ 587968 h 599969"/>
                <a:gd name="connsiteX7" fmla="*/ 2 w 2304260"/>
                <a:gd name="connsiteY7" fmla="*/ 310306 h 599969"/>
                <a:gd name="connsiteX8" fmla="*/ 2 w 2304260"/>
                <a:gd name="connsiteY8" fmla="*/ 310305 h 599969"/>
                <a:gd name="connsiteX0" fmla="*/ 0 w 2304258"/>
                <a:gd name="connsiteY0" fmla="*/ 310305 h 583898"/>
                <a:gd name="connsiteX1" fmla="*/ 792088 w 2304258"/>
                <a:gd name="connsiteY1" fmla="*/ 166289 h 583898"/>
                <a:gd name="connsiteX2" fmla="*/ 1044116 w 2304258"/>
                <a:gd name="connsiteY2" fmla="*/ 22274 h 583898"/>
                <a:gd name="connsiteX3" fmla="*/ 1321777 w 2304258"/>
                <a:gd name="connsiteY3" fmla="*/ 32645 h 583898"/>
                <a:gd name="connsiteX4" fmla="*/ 2304256 w 2304258"/>
                <a:gd name="connsiteY4" fmla="*/ 454322 h 583898"/>
                <a:gd name="connsiteX5" fmla="*/ 1224136 w 2304258"/>
                <a:gd name="connsiteY5" fmla="*/ 382314 h 583898"/>
                <a:gd name="connsiteX6" fmla="*/ 0 w 2304258"/>
                <a:gd name="connsiteY6" fmla="*/ 310306 h 583898"/>
                <a:gd name="connsiteX7" fmla="*/ 0 w 2304258"/>
                <a:gd name="connsiteY7" fmla="*/ 310305 h 583898"/>
                <a:gd name="connsiteX0" fmla="*/ 0 w 2304258"/>
                <a:gd name="connsiteY0" fmla="*/ 310305 h 598338"/>
                <a:gd name="connsiteX1" fmla="*/ 792088 w 2304258"/>
                <a:gd name="connsiteY1" fmla="*/ 166289 h 598338"/>
                <a:gd name="connsiteX2" fmla="*/ 1044116 w 2304258"/>
                <a:gd name="connsiteY2" fmla="*/ 22274 h 598338"/>
                <a:gd name="connsiteX3" fmla="*/ 1321777 w 2304258"/>
                <a:gd name="connsiteY3" fmla="*/ 32645 h 598338"/>
                <a:gd name="connsiteX4" fmla="*/ 2304256 w 2304258"/>
                <a:gd name="connsiteY4" fmla="*/ 454322 h 598338"/>
                <a:gd name="connsiteX5" fmla="*/ 1152128 w 2304258"/>
                <a:gd name="connsiteY5" fmla="*/ 598338 h 598338"/>
                <a:gd name="connsiteX6" fmla="*/ 0 w 2304258"/>
                <a:gd name="connsiteY6" fmla="*/ 310306 h 598338"/>
                <a:gd name="connsiteX7" fmla="*/ 0 w 2304258"/>
                <a:gd name="connsiteY7" fmla="*/ 310305 h 598338"/>
                <a:gd name="connsiteX0" fmla="*/ 0 w 2304258"/>
                <a:gd name="connsiteY0" fmla="*/ 325666 h 613699"/>
                <a:gd name="connsiteX1" fmla="*/ 792088 w 2304258"/>
                <a:gd name="connsiteY1" fmla="*/ 181650 h 613699"/>
                <a:gd name="connsiteX2" fmla="*/ 1321777 w 2304258"/>
                <a:gd name="connsiteY2" fmla="*/ 48006 h 613699"/>
                <a:gd name="connsiteX3" fmla="*/ 2304256 w 2304258"/>
                <a:gd name="connsiteY3" fmla="*/ 469683 h 613699"/>
                <a:gd name="connsiteX4" fmla="*/ 1152128 w 2304258"/>
                <a:gd name="connsiteY4" fmla="*/ 613699 h 613699"/>
                <a:gd name="connsiteX5" fmla="*/ 0 w 2304258"/>
                <a:gd name="connsiteY5" fmla="*/ 325667 h 613699"/>
                <a:gd name="connsiteX6" fmla="*/ 0 w 2304258"/>
                <a:gd name="connsiteY6" fmla="*/ 325666 h 613699"/>
                <a:gd name="connsiteX0" fmla="*/ 0 w 2469028"/>
                <a:gd name="connsiteY0" fmla="*/ 192020 h 480053"/>
                <a:gd name="connsiteX1" fmla="*/ 792088 w 2469028"/>
                <a:gd name="connsiteY1" fmla="*/ 48004 h 480053"/>
                <a:gd name="connsiteX2" fmla="*/ 2016224 w 2469028"/>
                <a:gd name="connsiteY2" fmla="*/ 48006 h 480053"/>
                <a:gd name="connsiteX3" fmla="*/ 2304256 w 2469028"/>
                <a:gd name="connsiteY3" fmla="*/ 336037 h 480053"/>
                <a:gd name="connsiteX4" fmla="*/ 1152128 w 2469028"/>
                <a:gd name="connsiteY4" fmla="*/ 480053 h 480053"/>
                <a:gd name="connsiteX5" fmla="*/ 0 w 2469028"/>
                <a:gd name="connsiteY5" fmla="*/ 192021 h 480053"/>
                <a:gd name="connsiteX6" fmla="*/ 0 w 2469028"/>
                <a:gd name="connsiteY6" fmla="*/ 192020 h 480053"/>
                <a:gd name="connsiteX0" fmla="*/ 0 w 2808314"/>
                <a:gd name="connsiteY0" fmla="*/ 192020 h 537622"/>
                <a:gd name="connsiteX1" fmla="*/ 792088 w 2808314"/>
                <a:gd name="connsiteY1" fmla="*/ 48004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152128 w 2808314"/>
                <a:gd name="connsiteY4" fmla="*/ 480053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92020 h 537622"/>
                <a:gd name="connsiteX1" fmla="*/ 864096 w 2808314"/>
                <a:gd name="connsiteY1" fmla="*/ 120013 h 537622"/>
                <a:gd name="connsiteX2" fmla="*/ 2016224 w 2808314"/>
                <a:gd name="connsiteY2" fmla="*/ 48006 h 537622"/>
                <a:gd name="connsiteX3" fmla="*/ 2808312 w 2808314"/>
                <a:gd name="connsiteY3" fmla="*/ 408046 h 537622"/>
                <a:gd name="connsiteX4" fmla="*/ 1080120 w 2808314"/>
                <a:gd name="connsiteY4" fmla="*/ 408045 h 537622"/>
                <a:gd name="connsiteX5" fmla="*/ 0 w 2808314"/>
                <a:gd name="connsiteY5" fmla="*/ 192021 h 537622"/>
                <a:gd name="connsiteX6" fmla="*/ 0 w 2808314"/>
                <a:gd name="connsiteY6" fmla="*/ 192020 h 537622"/>
                <a:gd name="connsiteX0" fmla="*/ 0 w 2808314"/>
                <a:gd name="connsiteY0" fmla="*/ 129576 h 475178"/>
                <a:gd name="connsiteX1" fmla="*/ 864096 w 2808314"/>
                <a:gd name="connsiteY1" fmla="*/ 57569 h 475178"/>
                <a:gd name="connsiteX2" fmla="*/ 1944216 w 2808314"/>
                <a:gd name="connsiteY2" fmla="*/ 57569 h 475178"/>
                <a:gd name="connsiteX3" fmla="*/ 2808312 w 2808314"/>
                <a:gd name="connsiteY3" fmla="*/ 345602 h 475178"/>
                <a:gd name="connsiteX4" fmla="*/ 1080120 w 2808314"/>
                <a:gd name="connsiteY4" fmla="*/ 345601 h 475178"/>
                <a:gd name="connsiteX5" fmla="*/ 0 w 2808314"/>
                <a:gd name="connsiteY5" fmla="*/ 129577 h 475178"/>
                <a:gd name="connsiteX6" fmla="*/ 0 w 2808314"/>
                <a:gd name="connsiteY6" fmla="*/ 129576 h 475178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80120 w 2808314"/>
                <a:gd name="connsiteY3" fmla="*/ 324036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453613"/>
                <a:gd name="connsiteX1" fmla="*/ 1944216 w 2808314"/>
                <a:gd name="connsiteY1" fmla="*/ 36004 h 453613"/>
                <a:gd name="connsiteX2" fmla="*/ 2808312 w 2808314"/>
                <a:gd name="connsiteY2" fmla="*/ 324037 h 453613"/>
                <a:gd name="connsiteX3" fmla="*/ 1008112 w 2808314"/>
                <a:gd name="connsiteY3" fmla="*/ 252028 h 453613"/>
                <a:gd name="connsiteX4" fmla="*/ 0 w 2808314"/>
                <a:gd name="connsiteY4" fmla="*/ 108012 h 453613"/>
                <a:gd name="connsiteX5" fmla="*/ 0 w 2808314"/>
                <a:gd name="connsiteY5" fmla="*/ 108011 h 453613"/>
                <a:gd name="connsiteX0" fmla="*/ 0 w 2808314"/>
                <a:gd name="connsiteY0" fmla="*/ 108011 h 536835"/>
                <a:gd name="connsiteX1" fmla="*/ 1944216 w 2808314"/>
                <a:gd name="connsiteY1" fmla="*/ 36004 h 536835"/>
                <a:gd name="connsiteX2" fmla="*/ 2808312 w 2808314"/>
                <a:gd name="connsiteY2" fmla="*/ 324037 h 536835"/>
                <a:gd name="connsiteX3" fmla="*/ 449671 w 2808314"/>
                <a:gd name="connsiteY3" fmla="*/ 362487 h 536835"/>
                <a:gd name="connsiteX4" fmla="*/ 0 w 2808314"/>
                <a:gd name="connsiteY4" fmla="*/ 108012 h 536835"/>
                <a:gd name="connsiteX5" fmla="*/ 0 w 2808314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0 w 2397020"/>
                <a:gd name="connsiteY0" fmla="*/ 108011 h 536835"/>
                <a:gd name="connsiteX1" fmla="*/ 1944216 w 2397020"/>
                <a:gd name="connsiteY1" fmla="*/ 36004 h 536835"/>
                <a:gd name="connsiteX2" fmla="*/ 1156366 w 2397020"/>
                <a:gd name="connsiteY2" fmla="*/ 334105 h 536835"/>
                <a:gd name="connsiteX3" fmla="*/ 449671 w 2397020"/>
                <a:gd name="connsiteY3" fmla="*/ 362487 h 536835"/>
                <a:gd name="connsiteX4" fmla="*/ 0 w 2397020"/>
                <a:gd name="connsiteY4" fmla="*/ 108012 h 536835"/>
                <a:gd name="connsiteX5" fmla="*/ 0 w 2397020"/>
                <a:gd name="connsiteY5" fmla="*/ 108011 h 536835"/>
                <a:gd name="connsiteX0" fmla="*/ 8331 w 2405351"/>
                <a:gd name="connsiteY0" fmla="*/ 108011 h 349559"/>
                <a:gd name="connsiteX1" fmla="*/ 1952547 w 2405351"/>
                <a:gd name="connsiteY1" fmla="*/ 36004 h 349559"/>
                <a:gd name="connsiteX2" fmla="*/ 1164697 w 2405351"/>
                <a:gd name="connsiteY2" fmla="*/ 334105 h 349559"/>
                <a:gd name="connsiteX3" fmla="*/ 0 w 2405351"/>
                <a:gd name="connsiteY3" fmla="*/ 175211 h 349559"/>
                <a:gd name="connsiteX4" fmla="*/ 8331 w 2405351"/>
                <a:gd name="connsiteY4" fmla="*/ 108012 h 349559"/>
                <a:gd name="connsiteX5" fmla="*/ 8331 w 2405351"/>
                <a:gd name="connsiteY5" fmla="*/ 108011 h 349559"/>
                <a:gd name="connsiteX0" fmla="*/ 8331 w 2405351"/>
                <a:gd name="connsiteY0" fmla="*/ 108011 h 360640"/>
                <a:gd name="connsiteX1" fmla="*/ 1952547 w 2405351"/>
                <a:gd name="connsiteY1" fmla="*/ 36004 h 360640"/>
                <a:gd name="connsiteX2" fmla="*/ 1164697 w 2405351"/>
                <a:gd name="connsiteY2" fmla="*/ 334105 h 360640"/>
                <a:gd name="connsiteX3" fmla="*/ 0 w 2405351"/>
                <a:gd name="connsiteY3" fmla="*/ 175211 h 360640"/>
                <a:gd name="connsiteX4" fmla="*/ 8331 w 2405351"/>
                <a:gd name="connsiteY4" fmla="*/ 108012 h 360640"/>
                <a:gd name="connsiteX5" fmla="*/ 8331 w 2405351"/>
                <a:gd name="connsiteY5" fmla="*/ 108011 h 360640"/>
                <a:gd name="connsiteX0" fmla="*/ 59283 w 1215652"/>
                <a:gd name="connsiteY0" fmla="*/ 101804 h 354433"/>
                <a:gd name="connsiteX1" fmla="*/ 468052 w 1215652"/>
                <a:gd name="connsiteY1" fmla="*/ 36004 h 354433"/>
                <a:gd name="connsiteX2" fmla="*/ 1215649 w 1215652"/>
                <a:gd name="connsiteY2" fmla="*/ 327898 h 354433"/>
                <a:gd name="connsiteX3" fmla="*/ 50952 w 1215652"/>
                <a:gd name="connsiteY3" fmla="*/ 169004 h 354433"/>
                <a:gd name="connsiteX4" fmla="*/ 59283 w 1215652"/>
                <a:gd name="connsiteY4" fmla="*/ 101805 h 354433"/>
                <a:gd name="connsiteX5" fmla="*/ 59283 w 1215652"/>
                <a:gd name="connsiteY5" fmla="*/ 101804 h 354433"/>
                <a:gd name="connsiteX0" fmla="*/ 59283 w 1215651"/>
                <a:gd name="connsiteY0" fmla="*/ 101804 h 354433"/>
                <a:gd name="connsiteX1" fmla="*/ 468052 w 1215651"/>
                <a:gd name="connsiteY1" fmla="*/ 36004 h 354433"/>
                <a:gd name="connsiteX2" fmla="*/ 1215649 w 1215651"/>
                <a:gd name="connsiteY2" fmla="*/ 327898 h 354433"/>
                <a:gd name="connsiteX3" fmla="*/ 50952 w 1215651"/>
                <a:gd name="connsiteY3" fmla="*/ 169004 h 354433"/>
                <a:gd name="connsiteX4" fmla="*/ 59283 w 1215651"/>
                <a:gd name="connsiteY4" fmla="*/ 101805 h 354433"/>
                <a:gd name="connsiteX5" fmla="*/ 59283 w 1215651"/>
                <a:gd name="connsiteY5" fmla="*/ 101804 h 354433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59283 w 1215651"/>
                <a:gd name="connsiteY4" fmla="*/ 103371 h 355999"/>
                <a:gd name="connsiteX5" fmla="*/ 77716 w 1215651"/>
                <a:gd name="connsiteY5" fmla="*/ 71131 h 355999"/>
                <a:gd name="connsiteX0" fmla="*/ 77716 w 1215651"/>
                <a:gd name="connsiteY0" fmla="*/ 71131 h 355999"/>
                <a:gd name="connsiteX1" fmla="*/ 468052 w 1215651"/>
                <a:gd name="connsiteY1" fmla="*/ 37570 h 355999"/>
                <a:gd name="connsiteX2" fmla="*/ 1215649 w 1215651"/>
                <a:gd name="connsiteY2" fmla="*/ 329464 h 355999"/>
                <a:gd name="connsiteX3" fmla="*/ 50952 w 1215651"/>
                <a:gd name="connsiteY3" fmla="*/ 170570 h 355999"/>
                <a:gd name="connsiteX4" fmla="*/ 151693 w 1215651"/>
                <a:gd name="connsiteY4" fmla="*/ 32391 h 355999"/>
                <a:gd name="connsiteX5" fmla="*/ 77716 w 1215651"/>
                <a:gd name="connsiteY5" fmla="*/ 71131 h 355999"/>
                <a:gd name="connsiteX0" fmla="*/ 100741 w 1164699"/>
                <a:gd name="connsiteY0" fmla="*/ 0 h 323608"/>
                <a:gd name="connsiteX1" fmla="*/ 417100 w 1164699"/>
                <a:gd name="connsiteY1" fmla="*/ 5179 h 323608"/>
                <a:gd name="connsiteX2" fmla="*/ 1164697 w 1164699"/>
                <a:gd name="connsiteY2" fmla="*/ 297073 h 323608"/>
                <a:gd name="connsiteX3" fmla="*/ 0 w 1164699"/>
                <a:gd name="connsiteY3" fmla="*/ 138179 h 323608"/>
                <a:gd name="connsiteX4" fmla="*/ 100741 w 1164699"/>
                <a:gd name="connsiteY4" fmla="*/ 0 h 323608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090723"/>
                <a:gd name="connsiteY0" fmla="*/ 0 h 299150"/>
                <a:gd name="connsiteX1" fmla="*/ 343124 w 1090723"/>
                <a:gd name="connsiteY1" fmla="*/ 5179 h 299150"/>
                <a:gd name="connsiteX2" fmla="*/ 1090721 w 1090723"/>
                <a:gd name="connsiteY2" fmla="*/ 297073 h 299150"/>
                <a:gd name="connsiteX3" fmla="*/ 0 w 1090723"/>
                <a:gd name="connsiteY3" fmla="*/ 99439 h 299150"/>
                <a:gd name="connsiteX4" fmla="*/ 26765 w 1090723"/>
                <a:gd name="connsiteY4" fmla="*/ 0 h 299150"/>
                <a:gd name="connsiteX0" fmla="*/ 26765 w 1218614"/>
                <a:gd name="connsiteY0" fmla="*/ 0 h 326851"/>
                <a:gd name="connsiteX1" fmla="*/ 343124 w 1218614"/>
                <a:gd name="connsiteY1" fmla="*/ 5179 h 326851"/>
                <a:gd name="connsiteX2" fmla="*/ 1090721 w 1218614"/>
                <a:gd name="connsiteY2" fmla="*/ 297073 h 326851"/>
                <a:gd name="connsiteX3" fmla="*/ 1036827 w 1218614"/>
                <a:gd name="connsiteY3" fmla="*/ 183845 h 326851"/>
                <a:gd name="connsiteX4" fmla="*/ 0 w 1218614"/>
                <a:gd name="connsiteY4" fmla="*/ 99439 h 326851"/>
                <a:gd name="connsiteX5" fmla="*/ 26765 w 1218614"/>
                <a:gd name="connsiteY5" fmla="*/ 0 h 326851"/>
                <a:gd name="connsiteX0" fmla="*/ 26765 w 1206338"/>
                <a:gd name="connsiteY0" fmla="*/ 0 h 368751"/>
                <a:gd name="connsiteX1" fmla="*/ 343124 w 1206338"/>
                <a:gd name="connsiteY1" fmla="*/ 5179 h 368751"/>
                <a:gd name="connsiteX2" fmla="*/ 1090721 w 1206338"/>
                <a:gd name="connsiteY2" fmla="*/ 297073 h 368751"/>
                <a:gd name="connsiteX3" fmla="*/ 1016746 w 1206338"/>
                <a:gd name="connsiteY3" fmla="*/ 335812 h 368751"/>
                <a:gd name="connsiteX4" fmla="*/ 0 w 1206338"/>
                <a:gd name="connsiteY4" fmla="*/ 99439 h 368751"/>
                <a:gd name="connsiteX5" fmla="*/ 26765 w 1206338"/>
                <a:gd name="connsiteY5" fmla="*/ 0 h 368751"/>
                <a:gd name="connsiteX0" fmla="*/ 26765 w 1280316"/>
                <a:gd name="connsiteY0" fmla="*/ 0 h 362294"/>
                <a:gd name="connsiteX1" fmla="*/ 343124 w 1280316"/>
                <a:gd name="connsiteY1" fmla="*/ 5179 h 362294"/>
                <a:gd name="connsiteX2" fmla="*/ 1164699 w 1280316"/>
                <a:gd name="connsiteY2" fmla="*/ 258333 h 362294"/>
                <a:gd name="connsiteX3" fmla="*/ 1016746 w 1280316"/>
                <a:gd name="connsiteY3" fmla="*/ 335812 h 362294"/>
                <a:gd name="connsiteX4" fmla="*/ 0 w 1280316"/>
                <a:gd name="connsiteY4" fmla="*/ 99439 h 362294"/>
                <a:gd name="connsiteX5" fmla="*/ 26765 w 1280316"/>
                <a:gd name="connsiteY5" fmla="*/ 0 h 362294"/>
                <a:gd name="connsiteX0" fmla="*/ 26765 w 1284839"/>
                <a:gd name="connsiteY0" fmla="*/ 0 h 323554"/>
                <a:gd name="connsiteX1" fmla="*/ 343124 w 1284839"/>
                <a:gd name="connsiteY1" fmla="*/ 5179 h 323554"/>
                <a:gd name="connsiteX2" fmla="*/ 1164699 w 1284839"/>
                <a:gd name="connsiteY2" fmla="*/ 258333 h 323554"/>
                <a:gd name="connsiteX3" fmla="*/ 1090722 w 1284839"/>
                <a:gd name="connsiteY3" fmla="*/ 297072 h 323554"/>
                <a:gd name="connsiteX4" fmla="*/ 0 w 1284839"/>
                <a:gd name="connsiteY4" fmla="*/ 99439 h 323554"/>
                <a:gd name="connsiteX5" fmla="*/ 26765 w 1284839"/>
                <a:gd name="connsiteY5" fmla="*/ 0 h 323554"/>
                <a:gd name="connsiteX0" fmla="*/ 26765 w 1284839"/>
                <a:gd name="connsiteY0" fmla="*/ 0 h 338105"/>
                <a:gd name="connsiteX1" fmla="*/ 343124 w 1284839"/>
                <a:gd name="connsiteY1" fmla="*/ 5179 h 338105"/>
                <a:gd name="connsiteX2" fmla="*/ 1164699 w 1284839"/>
                <a:gd name="connsiteY2" fmla="*/ 258333 h 338105"/>
                <a:gd name="connsiteX3" fmla="*/ 1090722 w 1284839"/>
                <a:gd name="connsiteY3" fmla="*/ 297072 h 338105"/>
                <a:gd name="connsiteX4" fmla="*/ 0 w 1284839"/>
                <a:gd name="connsiteY4" fmla="*/ 99439 h 338105"/>
                <a:gd name="connsiteX5" fmla="*/ 26765 w 1284839"/>
                <a:gd name="connsiteY5" fmla="*/ 0 h 338105"/>
                <a:gd name="connsiteX0" fmla="*/ 26765 w 1280316"/>
                <a:gd name="connsiteY0" fmla="*/ 0 h 376845"/>
                <a:gd name="connsiteX1" fmla="*/ 343124 w 1280316"/>
                <a:gd name="connsiteY1" fmla="*/ 5179 h 376845"/>
                <a:gd name="connsiteX2" fmla="*/ 1164699 w 1280316"/>
                <a:gd name="connsiteY2" fmla="*/ 258333 h 376845"/>
                <a:gd name="connsiteX3" fmla="*/ 1016746 w 1280316"/>
                <a:gd name="connsiteY3" fmla="*/ 335812 h 376845"/>
                <a:gd name="connsiteX4" fmla="*/ 0 w 1280316"/>
                <a:gd name="connsiteY4" fmla="*/ 99439 h 376845"/>
                <a:gd name="connsiteX5" fmla="*/ 26765 w 1280316"/>
                <a:gd name="connsiteY5" fmla="*/ 0 h 376845"/>
                <a:gd name="connsiteX0" fmla="*/ 26765 w 1233103"/>
                <a:gd name="connsiteY0" fmla="*/ 0 h 376845"/>
                <a:gd name="connsiteX1" fmla="*/ 343124 w 1233103"/>
                <a:gd name="connsiteY1" fmla="*/ 5179 h 376845"/>
                <a:gd name="connsiteX2" fmla="*/ 1117486 w 1233103"/>
                <a:gd name="connsiteY2" fmla="*/ 197634 h 376845"/>
                <a:gd name="connsiteX3" fmla="*/ 1016746 w 1233103"/>
                <a:gd name="connsiteY3" fmla="*/ 335812 h 376845"/>
                <a:gd name="connsiteX4" fmla="*/ 0 w 1233103"/>
                <a:gd name="connsiteY4" fmla="*/ 99439 h 376845"/>
                <a:gd name="connsiteX5" fmla="*/ 26765 w 1233103"/>
                <a:gd name="connsiteY5" fmla="*/ 0 h 376845"/>
                <a:gd name="connsiteX0" fmla="*/ 26765 w 1210863"/>
                <a:gd name="connsiteY0" fmla="*/ 0 h 376845"/>
                <a:gd name="connsiteX1" fmla="*/ 343124 w 1210863"/>
                <a:gd name="connsiteY1" fmla="*/ 5179 h 376845"/>
                <a:gd name="connsiteX2" fmla="*/ 1117486 w 1210863"/>
                <a:gd name="connsiteY2" fmla="*/ 197634 h 376845"/>
                <a:gd name="connsiteX3" fmla="*/ 1016746 w 1210863"/>
                <a:gd name="connsiteY3" fmla="*/ 335812 h 376845"/>
                <a:gd name="connsiteX4" fmla="*/ 0 w 1210863"/>
                <a:gd name="connsiteY4" fmla="*/ 99439 h 376845"/>
                <a:gd name="connsiteX5" fmla="*/ 26765 w 1210863"/>
                <a:gd name="connsiteY5" fmla="*/ 0 h 376845"/>
                <a:gd name="connsiteX0" fmla="*/ 26765 w 1117488"/>
                <a:gd name="connsiteY0" fmla="*/ 0 h 376845"/>
                <a:gd name="connsiteX1" fmla="*/ 343124 w 1117488"/>
                <a:gd name="connsiteY1" fmla="*/ 5179 h 376845"/>
                <a:gd name="connsiteX2" fmla="*/ 1117486 w 1117488"/>
                <a:gd name="connsiteY2" fmla="*/ 197634 h 376845"/>
                <a:gd name="connsiteX3" fmla="*/ 1016746 w 1117488"/>
                <a:gd name="connsiteY3" fmla="*/ 335812 h 376845"/>
                <a:gd name="connsiteX4" fmla="*/ 0 w 1117488"/>
                <a:gd name="connsiteY4" fmla="*/ 99439 h 376845"/>
                <a:gd name="connsiteX5" fmla="*/ 26765 w 1117488"/>
                <a:gd name="connsiteY5" fmla="*/ 0 h 376845"/>
                <a:gd name="connsiteX0" fmla="*/ 26765 w 1137937"/>
                <a:gd name="connsiteY0" fmla="*/ 0 h 398805"/>
                <a:gd name="connsiteX1" fmla="*/ 343124 w 1137937"/>
                <a:gd name="connsiteY1" fmla="*/ 5179 h 398805"/>
                <a:gd name="connsiteX2" fmla="*/ 1117486 w 1137937"/>
                <a:gd name="connsiteY2" fmla="*/ 197634 h 398805"/>
                <a:gd name="connsiteX3" fmla="*/ 1137937 w 1137937"/>
                <a:gd name="connsiteY3" fmla="*/ 357772 h 398805"/>
                <a:gd name="connsiteX4" fmla="*/ 0 w 1137937"/>
                <a:gd name="connsiteY4" fmla="*/ 99439 h 398805"/>
                <a:gd name="connsiteX5" fmla="*/ 26765 w 1137937"/>
                <a:gd name="connsiteY5" fmla="*/ 0 h 398805"/>
                <a:gd name="connsiteX0" fmla="*/ 26765 w 1164702"/>
                <a:gd name="connsiteY0" fmla="*/ 0 h 398805"/>
                <a:gd name="connsiteX1" fmla="*/ 343124 w 1164702"/>
                <a:gd name="connsiteY1" fmla="*/ 5179 h 398805"/>
                <a:gd name="connsiteX2" fmla="*/ 1164700 w 1164702"/>
                <a:gd name="connsiteY2" fmla="*/ 258333 h 398805"/>
                <a:gd name="connsiteX3" fmla="*/ 1137937 w 1164702"/>
                <a:gd name="connsiteY3" fmla="*/ 357772 h 398805"/>
                <a:gd name="connsiteX4" fmla="*/ 0 w 1164702"/>
                <a:gd name="connsiteY4" fmla="*/ 99439 h 398805"/>
                <a:gd name="connsiteX5" fmla="*/ 26765 w 1164702"/>
                <a:gd name="connsiteY5" fmla="*/ 0 h 398805"/>
                <a:gd name="connsiteX0" fmla="*/ 26765 w 1164702"/>
                <a:gd name="connsiteY0" fmla="*/ 0 h 363400"/>
                <a:gd name="connsiteX1" fmla="*/ 343124 w 1164702"/>
                <a:gd name="connsiteY1" fmla="*/ 5179 h 363400"/>
                <a:gd name="connsiteX2" fmla="*/ 1164700 w 1164702"/>
                <a:gd name="connsiteY2" fmla="*/ 258333 h 363400"/>
                <a:gd name="connsiteX3" fmla="*/ 1065469 w 1164702"/>
                <a:gd name="connsiteY3" fmla="*/ 296283 h 363400"/>
                <a:gd name="connsiteX4" fmla="*/ 0 w 1164702"/>
                <a:gd name="connsiteY4" fmla="*/ 99439 h 363400"/>
                <a:gd name="connsiteX5" fmla="*/ 26765 w 1164702"/>
                <a:gd name="connsiteY5" fmla="*/ 0 h 363400"/>
                <a:gd name="connsiteX0" fmla="*/ 26765 w 1164702"/>
                <a:gd name="connsiteY0" fmla="*/ 0 h 414009"/>
                <a:gd name="connsiteX1" fmla="*/ 343124 w 1164702"/>
                <a:gd name="connsiteY1" fmla="*/ 5179 h 414009"/>
                <a:gd name="connsiteX2" fmla="*/ 1164700 w 1164702"/>
                <a:gd name="connsiteY2" fmla="*/ 258333 h 414009"/>
                <a:gd name="connsiteX3" fmla="*/ 1065469 w 1164702"/>
                <a:gd name="connsiteY3" fmla="*/ 296283 h 414009"/>
                <a:gd name="connsiteX4" fmla="*/ 0 w 1164702"/>
                <a:gd name="connsiteY4" fmla="*/ 99439 h 414009"/>
                <a:gd name="connsiteX5" fmla="*/ 26765 w 1164702"/>
                <a:gd name="connsiteY5" fmla="*/ 0 h 414009"/>
                <a:gd name="connsiteX0" fmla="*/ 67084 w 1164702"/>
                <a:gd name="connsiteY0" fmla="*/ 0 h 449140"/>
                <a:gd name="connsiteX1" fmla="*/ 343124 w 1164702"/>
                <a:gd name="connsiteY1" fmla="*/ 40310 h 449140"/>
                <a:gd name="connsiteX2" fmla="*/ 1164700 w 1164702"/>
                <a:gd name="connsiteY2" fmla="*/ 293464 h 449140"/>
                <a:gd name="connsiteX3" fmla="*/ 1065469 w 1164702"/>
                <a:gd name="connsiteY3" fmla="*/ 331414 h 449140"/>
                <a:gd name="connsiteX4" fmla="*/ 0 w 1164702"/>
                <a:gd name="connsiteY4" fmla="*/ 134570 h 449140"/>
                <a:gd name="connsiteX5" fmla="*/ 67084 w 1164702"/>
                <a:gd name="connsiteY5" fmla="*/ 0 h 449140"/>
                <a:gd name="connsiteX0" fmla="*/ 100740 w 1198358"/>
                <a:gd name="connsiteY0" fmla="*/ 0 h 449140"/>
                <a:gd name="connsiteX1" fmla="*/ 376780 w 1198358"/>
                <a:gd name="connsiteY1" fmla="*/ 40310 h 449140"/>
                <a:gd name="connsiteX2" fmla="*/ 1198356 w 1198358"/>
                <a:gd name="connsiteY2" fmla="*/ 293464 h 449140"/>
                <a:gd name="connsiteX3" fmla="*/ 1099125 w 1198358"/>
                <a:gd name="connsiteY3" fmla="*/ 331414 h 449140"/>
                <a:gd name="connsiteX4" fmla="*/ 0 w 1198358"/>
                <a:gd name="connsiteY4" fmla="*/ 138179 h 449140"/>
                <a:gd name="connsiteX5" fmla="*/ 100740 w 1198358"/>
                <a:gd name="connsiteY5" fmla="*/ 0 h 449140"/>
                <a:gd name="connsiteX0" fmla="*/ 100740 w 1198358"/>
                <a:gd name="connsiteY0" fmla="*/ 0 h 729896"/>
                <a:gd name="connsiteX1" fmla="*/ 376780 w 1198358"/>
                <a:gd name="connsiteY1" fmla="*/ 40310 h 729896"/>
                <a:gd name="connsiteX2" fmla="*/ 1198356 w 1198358"/>
                <a:gd name="connsiteY2" fmla="*/ 293464 h 729896"/>
                <a:gd name="connsiteX3" fmla="*/ 889241 w 1198358"/>
                <a:gd name="connsiteY3" fmla="*/ 612170 h 729896"/>
                <a:gd name="connsiteX4" fmla="*/ 0 w 1198358"/>
                <a:gd name="connsiteY4" fmla="*/ 138179 h 729896"/>
                <a:gd name="connsiteX5" fmla="*/ 100740 w 1198358"/>
                <a:gd name="connsiteY5" fmla="*/ 0 h 729896"/>
                <a:gd name="connsiteX0" fmla="*/ 100740 w 963219"/>
                <a:gd name="connsiteY0" fmla="*/ 0 h 729896"/>
                <a:gd name="connsiteX1" fmla="*/ 376780 w 963219"/>
                <a:gd name="connsiteY1" fmla="*/ 40310 h 729896"/>
                <a:gd name="connsiteX2" fmla="*/ 963217 w 963219"/>
                <a:gd name="connsiteY2" fmla="*/ 573430 h 729896"/>
                <a:gd name="connsiteX3" fmla="*/ 889241 w 963219"/>
                <a:gd name="connsiteY3" fmla="*/ 612170 h 729896"/>
                <a:gd name="connsiteX4" fmla="*/ 0 w 963219"/>
                <a:gd name="connsiteY4" fmla="*/ 138179 h 729896"/>
                <a:gd name="connsiteX5" fmla="*/ 100740 w 963219"/>
                <a:gd name="connsiteY5" fmla="*/ 0 h 729896"/>
                <a:gd name="connsiteX0" fmla="*/ 100740 w 963217"/>
                <a:gd name="connsiteY0" fmla="*/ 0 h 729896"/>
                <a:gd name="connsiteX1" fmla="*/ 376780 w 963217"/>
                <a:gd name="connsiteY1" fmla="*/ 40310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269145 w 963217"/>
                <a:gd name="connsiteY1" fmla="*/ 82658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437550 w 963217"/>
                <a:gd name="connsiteY1" fmla="*/ 165316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1021782"/>
                <a:gd name="connsiteY0" fmla="*/ 0 h 729896"/>
                <a:gd name="connsiteX1" fmla="*/ 511528 w 1021782"/>
                <a:gd name="connsiteY1" fmla="*/ 126577 h 729896"/>
                <a:gd name="connsiteX2" fmla="*/ 963217 w 1021782"/>
                <a:gd name="connsiteY2" fmla="*/ 573430 h 729896"/>
                <a:gd name="connsiteX3" fmla="*/ 889241 w 1021782"/>
                <a:gd name="connsiteY3" fmla="*/ 612170 h 729896"/>
                <a:gd name="connsiteX4" fmla="*/ 0 w 1021782"/>
                <a:gd name="connsiteY4" fmla="*/ 138179 h 729896"/>
                <a:gd name="connsiteX5" fmla="*/ 100740 w 1021782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100740 w 963217"/>
                <a:gd name="connsiteY0" fmla="*/ 0 h 729896"/>
                <a:gd name="connsiteX1" fmla="*/ 511528 w 963217"/>
                <a:gd name="connsiteY1" fmla="*/ 126577 h 729896"/>
                <a:gd name="connsiteX2" fmla="*/ 963217 w 963217"/>
                <a:gd name="connsiteY2" fmla="*/ 573430 h 729896"/>
                <a:gd name="connsiteX3" fmla="*/ 889241 w 963217"/>
                <a:gd name="connsiteY3" fmla="*/ 612170 h 729896"/>
                <a:gd name="connsiteX4" fmla="*/ 0 w 963217"/>
                <a:gd name="connsiteY4" fmla="*/ 138179 h 729896"/>
                <a:gd name="connsiteX5" fmla="*/ 100740 w 963217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26763 w 889240"/>
                <a:gd name="connsiteY0" fmla="*/ 0 h 729896"/>
                <a:gd name="connsiteX1" fmla="*/ 437551 w 889240"/>
                <a:gd name="connsiteY1" fmla="*/ 126577 h 729896"/>
                <a:gd name="connsiteX2" fmla="*/ 889240 w 889240"/>
                <a:gd name="connsiteY2" fmla="*/ 573430 h 729896"/>
                <a:gd name="connsiteX3" fmla="*/ 815264 w 889240"/>
                <a:gd name="connsiteY3" fmla="*/ 612170 h 729896"/>
                <a:gd name="connsiteX4" fmla="*/ 0 w 889240"/>
                <a:gd name="connsiteY4" fmla="*/ 99438 h 729896"/>
                <a:gd name="connsiteX5" fmla="*/ 26763 w 889240"/>
                <a:gd name="connsiteY5" fmla="*/ 0 h 729896"/>
                <a:gd name="connsiteX0" fmla="*/ 87660 w 889240"/>
                <a:gd name="connsiteY0" fmla="*/ 0 h 690377"/>
                <a:gd name="connsiteX1" fmla="*/ 437551 w 889240"/>
                <a:gd name="connsiteY1" fmla="*/ 87058 h 690377"/>
                <a:gd name="connsiteX2" fmla="*/ 889240 w 889240"/>
                <a:gd name="connsiteY2" fmla="*/ 533911 h 690377"/>
                <a:gd name="connsiteX3" fmla="*/ 815264 w 889240"/>
                <a:gd name="connsiteY3" fmla="*/ 572651 h 690377"/>
                <a:gd name="connsiteX4" fmla="*/ 0 w 889240"/>
                <a:gd name="connsiteY4" fmla="*/ 59919 h 690377"/>
                <a:gd name="connsiteX5" fmla="*/ 87660 w 889240"/>
                <a:gd name="connsiteY5" fmla="*/ 0 h 690377"/>
                <a:gd name="connsiteX0" fmla="*/ 73977 w 875557"/>
                <a:gd name="connsiteY0" fmla="*/ 0 h 690377"/>
                <a:gd name="connsiteX1" fmla="*/ 423868 w 875557"/>
                <a:gd name="connsiteY1" fmla="*/ 87058 h 690377"/>
                <a:gd name="connsiteX2" fmla="*/ 875557 w 875557"/>
                <a:gd name="connsiteY2" fmla="*/ 533911 h 690377"/>
                <a:gd name="connsiteX3" fmla="*/ 801581 w 875557"/>
                <a:gd name="connsiteY3" fmla="*/ 572651 h 690377"/>
                <a:gd name="connsiteX4" fmla="*/ 0 w 875557"/>
                <a:gd name="connsiteY4" fmla="*/ 38740 h 690377"/>
                <a:gd name="connsiteX5" fmla="*/ 73977 w 875557"/>
                <a:gd name="connsiteY5" fmla="*/ 0 h 690377"/>
                <a:gd name="connsiteX0" fmla="*/ 73977 w 875557"/>
                <a:gd name="connsiteY0" fmla="*/ 0 h 906815"/>
                <a:gd name="connsiteX1" fmla="*/ 423868 w 875557"/>
                <a:gd name="connsiteY1" fmla="*/ 87058 h 906815"/>
                <a:gd name="connsiteX2" fmla="*/ 875557 w 875557"/>
                <a:gd name="connsiteY2" fmla="*/ 533911 h 906815"/>
                <a:gd name="connsiteX3" fmla="*/ 687761 w 875557"/>
                <a:gd name="connsiteY3" fmla="*/ 789089 h 906815"/>
                <a:gd name="connsiteX4" fmla="*/ 0 w 875557"/>
                <a:gd name="connsiteY4" fmla="*/ 38740 h 906815"/>
                <a:gd name="connsiteX5" fmla="*/ 73977 w 875557"/>
                <a:gd name="connsiteY5" fmla="*/ 0 h 906815"/>
                <a:gd name="connsiteX0" fmla="*/ 73977 w 761737"/>
                <a:gd name="connsiteY0" fmla="*/ 0 h 906815"/>
                <a:gd name="connsiteX1" fmla="*/ 423868 w 761737"/>
                <a:gd name="connsiteY1" fmla="*/ 87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73977 w 761737"/>
                <a:gd name="connsiteY0" fmla="*/ 0 h 906815"/>
                <a:gd name="connsiteX1" fmla="*/ 336811 w 761737"/>
                <a:gd name="connsiteY1" fmla="*/ 204058 h 906815"/>
                <a:gd name="connsiteX2" fmla="*/ 761737 w 761737"/>
                <a:gd name="connsiteY2" fmla="*/ 750350 h 906815"/>
                <a:gd name="connsiteX3" fmla="*/ 687761 w 761737"/>
                <a:gd name="connsiteY3" fmla="*/ 789089 h 906815"/>
                <a:gd name="connsiteX4" fmla="*/ 0 w 761737"/>
                <a:gd name="connsiteY4" fmla="*/ 38740 h 906815"/>
                <a:gd name="connsiteX5" fmla="*/ 73977 w 761737"/>
                <a:gd name="connsiteY5" fmla="*/ 0 h 906815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336811 w 761737"/>
                <a:gd name="connsiteY1" fmla="*/ 242797 h 945554"/>
                <a:gd name="connsiteX2" fmla="*/ 761737 w 761737"/>
                <a:gd name="connsiteY2" fmla="*/ 789089 h 945554"/>
                <a:gd name="connsiteX3" fmla="*/ 687761 w 761737"/>
                <a:gd name="connsiteY3" fmla="*/ 827828 h 945554"/>
                <a:gd name="connsiteX4" fmla="*/ 0 w 761737"/>
                <a:gd name="connsiteY4" fmla="*/ 77479 h 945554"/>
                <a:gd name="connsiteX5" fmla="*/ 147955 w 761737"/>
                <a:gd name="connsiteY5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61737"/>
                <a:gd name="connsiteY0" fmla="*/ 0 h 945554"/>
                <a:gd name="connsiteX1" fmla="*/ 761737 w 761737"/>
                <a:gd name="connsiteY1" fmla="*/ 789089 h 945554"/>
                <a:gd name="connsiteX2" fmla="*/ 687761 w 761737"/>
                <a:gd name="connsiteY2" fmla="*/ 827828 h 945554"/>
                <a:gd name="connsiteX3" fmla="*/ 0 w 761737"/>
                <a:gd name="connsiteY3" fmla="*/ 77479 h 945554"/>
                <a:gd name="connsiteX4" fmla="*/ 147955 w 761737"/>
                <a:gd name="connsiteY4" fmla="*/ 0 h 945554"/>
                <a:gd name="connsiteX0" fmla="*/ 147955 w 714524"/>
                <a:gd name="connsiteY0" fmla="*/ 0 h 945554"/>
                <a:gd name="connsiteX1" fmla="*/ 714524 w 714524"/>
                <a:gd name="connsiteY1" fmla="*/ 728390 h 945554"/>
                <a:gd name="connsiteX2" fmla="*/ 687761 w 714524"/>
                <a:gd name="connsiteY2" fmla="*/ 827828 h 945554"/>
                <a:gd name="connsiteX3" fmla="*/ 0 w 714524"/>
                <a:gd name="connsiteY3" fmla="*/ 77479 h 945554"/>
                <a:gd name="connsiteX4" fmla="*/ 147955 w 714524"/>
                <a:gd name="connsiteY4" fmla="*/ 0 h 945554"/>
                <a:gd name="connsiteX0" fmla="*/ 147955 w 714524"/>
                <a:gd name="connsiteY0" fmla="*/ 0 h 984294"/>
                <a:gd name="connsiteX1" fmla="*/ 714524 w 714524"/>
                <a:gd name="connsiteY1" fmla="*/ 728390 h 984294"/>
                <a:gd name="connsiteX2" fmla="*/ 613786 w 714524"/>
                <a:gd name="connsiteY2" fmla="*/ 866568 h 984294"/>
                <a:gd name="connsiteX3" fmla="*/ 0 w 714524"/>
                <a:gd name="connsiteY3" fmla="*/ 77479 h 984294"/>
                <a:gd name="connsiteX4" fmla="*/ 147955 w 714524"/>
                <a:gd name="connsiteY4" fmla="*/ 0 h 984294"/>
                <a:gd name="connsiteX0" fmla="*/ 147955 w 725091"/>
                <a:gd name="connsiteY0" fmla="*/ 0 h 984294"/>
                <a:gd name="connsiteX1" fmla="*/ 714524 w 725091"/>
                <a:gd name="connsiteY1" fmla="*/ 728390 h 984294"/>
                <a:gd name="connsiteX2" fmla="*/ 613786 w 725091"/>
                <a:gd name="connsiteY2" fmla="*/ 866568 h 984294"/>
                <a:gd name="connsiteX3" fmla="*/ 0 w 725091"/>
                <a:gd name="connsiteY3" fmla="*/ 77479 h 984294"/>
                <a:gd name="connsiteX4" fmla="*/ 147955 w 725091"/>
                <a:gd name="connsiteY4" fmla="*/ 0 h 984294"/>
                <a:gd name="connsiteX0" fmla="*/ 147955 w 714524"/>
                <a:gd name="connsiteY0" fmla="*/ 0 h 741303"/>
                <a:gd name="connsiteX1" fmla="*/ 714524 w 714524"/>
                <a:gd name="connsiteY1" fmla="*/ 728390 h 741303"/>
                <a:gd name="connsiteX2" fmla="*/ 0 w 714524"/>
                <a:gd name="connsiteY2" fmla="*/ 77479 h 741303"/>
                <a:gd name="connsiteX3" fmla="*/ 147955 w 714524"/>
                <a:gd name="connsiteY3" fmla="*/ 0 h 741303"/>
                <a:gd name="connsiteX0" fmla="*/ 147955 w 687763"/>
                <a:gd name="connsiteY0" fmla="*/ 0 h 840742"/>
                <a:gd name="connsiteX1" fmla="*/ 687763 w 687763"/>
                <a:gd name="connsiteY1" fmla="*/ 827829 h 840742"/>
                <a:gd name="connsiteX2" fmla="*/ 0 w 687763"/>
                <a:gd name="connsiteY2" fmla="*/ 77479 h 840742"/>
                <a:gd name="connsiteX3" fmla="*/ 147955 w 687763"/>
                <a:gd name="connsiteY3" fmla="*/ 0 h 840742"/>
                <a:gd name="connsiteX0" fmla="*/ 147955 w 687763"/>
                <a:gd name="connsiteY0" fmla="*/ 0 h 858741"/>
                <a:gd name="connsiteX1" fmla="*/ 687763 w 687763"/>
                <a:gd name="connsiteY1" fmla="*/ 827829 h 858741"/>
                <a:gd name="connsiteX2" fmla="*/ 0 w 687763"/>
                <a:gd name="connsiteY2" fmla="*/ 77479 h 858741"/>
                <a:gd name="connsiteX3" fmla="*/ 147955 w 687763"/>
                <a:gd name="connsiteY3" fmla="*/ 0 h 858741"/>
                <a:gd name="connsiteX0" fmla="*/ 147955 w 791288"/>
                <a:gd name="connsiteY0" fmla="*/ 0 h 858741"/>
                <a:gd name="connsiteX1" fmla="*/ 687763 w 791288"/>
                <a:gd name="connsiteY1" fmla="*/ 827829 h 858741"/>
                <a:gd name="connsiteX2" fmla="*/ 0 w 791288"/>
                <a:gd name="connsiteY2" fmla="*/ 77479 h 858741"/>
                <a:gd name="connsiteX3" fmla="*/ 147955 w 791288"/>
                <a:gd name="connsiteY3" fmla="*/ 0 h 858741"/>
                <a:gd name="connsiteX0" fmla="*/ 386333 w 791287"/>
                <a:gd name="connsiteY0" fmla="*/ 0 h 975629"/>
                <a:gd name="connsiteX1" fmla="*/ 687763 w 791287"/>
                <a:gd name="connsiteY1" fmla="*/ 944717 h 975629"/>
                <a:gd name="connsiteX2" fmla="*/ 0 w 791287"/>
                <a:gd name="connsiteY2" fmla="*/ 194367 h 975629"/>
                <a:gd name="connsiteX3" fmla="*/ 386333 w 791287"/>
                <a:gd name="connsiteY3" fmla="*/ 0 h 975629"/>
                <a:gd name="connsiteX0" fmla="*/ 168404 w 573358"/>
                <a:gd name="connsiteY0" fmla="*/ 82660 h 1058289"/>
                <a:gd name="connsiteX1" fmla="*/ 469834 w 573358"/>
                <a:gd name="connsiteY1" fmla="*/ 1027377 h 1058289"/>
                <a:gd name="connsiteX2" fmla="*/ 0 w 573358"/>
                <a:gd name="connsiteY2" fmla="*/ 0 h 1058289"/>
                <a:gd name="connsiteX3" fmla="*/ 168404 w 573358"/>
                <a:gd name="connsiteY3" fmla="*/ 82660 h 1058289"/>
                <a:gd name="connsiteX0" fmla="*/ 689423 w 957491"/>
                <a:gd name="connsiteY0" fmla="*/ 82660 h 826423"/>
                <a:gd name="connsiteX1" fmla="*/ 306914 w 957491"/>
                <a:gd name="connsiteY1" fmla="*/ 795511 h 826423"/>
                <a:gd name="connsiteX2" fmla="*/ 521019 w 957491"/>
                <a:gd name="connsiteY2" fmla="*/ 0 h 826423"/>
                <a:gd name="connsiteX3" fmla="*/ 689423 w 957491"/>
                <a:gd name="connsiteY3" fmla="*/ 82660 h 826423"/>
                <a:gd name="connsiteX0" fmla="*/ 512105 w 780173"/>
                <a:gd name="connsiteY0" fmla="*/ 82660 h 901052"/>
                <a:gd name="connsiteX1" fmla="*/ 129596 w 780173"/>
                <a:gd name="connsiteY1" fmla="*/ 795511 h 901052"/>
                <a:gd name="connsiteX2" fmla="*/ 35684 w 780173"/>
                <a:gd name="connsiteY2" fmla="*/ 715908 h 901052"/>
                <a:gd name="connsiteX3" fmla="*/ 343701 w 780173"/>
                <a:gd name="connsiteY3" fmla="*/ 0 h 901052"/>
                <a:gd name="connsiteX4" fmla="*/ 512105 w 780173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86601 w 854669"/>
                <a:gd name="connsiteY0" fmla="*/ 82660 h 901052"/>
                <a:gd name="connsiteX1" fmla="*/ 204092 w 854669"/>
                <a:gd name="connsiteY1" fmla="*/ 795511 h 901052"/>
                <a:gd name="connsiteX2" fmla="*/ 35684 w 854669"/>
                <a:gd name="connsiteY2" fmla="*/ 712853 h 901052"/>
                <a:gd name="connsiteX3" fmla="*/ 418197 w 854669"/>
                <a:gd name="connsiteY3" fmla="*/ 0 h 901052"/>
                <a:gd name="connsiteX4" fmla="*/ 586601 w 854669"/>
                <a:gd name="connsiteY4" fmla="*/ 82660 h 901052"/>
                <a:gd name="connsiteX0" fmla="*/ 550917 w 818985"/>
                <a:gd name="connsiteY0" fmla="*/ 82660 h 901052"/>
                <a:gd name="connsiteX1" fmla="*/ 168408 w 818985"/>
                <a:gd name="connsiteY1" fmla="*/ 795511 h 901052"/>
                <a:gd name="connsiteX2" fmla="*/ 0 w 818985"/>
                <a:gd name="connsiteY2" fmla="*/ 712853 h 901052"/>
                <a:gd name="connsiteX3" fmla="*/ 382513 w 818985"/>
                <a:gd name="connsiteY3" fmla="*/ 0 h 901052"/>
                <a:gd name="connsiteX4" fmla="*/ 550917 w 818985"/>
                <a:gd name="connsiteY4" fmla="*/ 82660 h 901052"/>
                <a:gd name="connsiteX0" fmla="*/ 550917 w 818985"/>
                <a:gd name="connsiteY0" fmla="*/ 82660 h 820083"/>
                <a:gd name="connsiteX1" fmla="*/ 168408 w 818985"/>
                <a:gd name="connsiteY1" fmla="*/ 795511 h 820083"/>
                <a:gd name="connsiteX2" fmla="*/ 0 w 818985"/>
                <a:gd name="connsiteY2" fmla="*/ 712853 h 820083"/>
                <a:gd name="connsiteX3" fmla="*/ 382513 w 818985"/>
                <a:gd name="connsiteY3" fmla="*/ 0 h 820083"/>
                <a:gd name="connsiteX4" fmla="*/ 550917 w 818985"/>
                <a:gd name="connsiteY4" fmla="*/ 82660 h 820083"/>
                <a:gd name="connsiteX0" fmla="*/ 550917 w 620517"/>
                <a:gd name="connsiteY0" fmla="*/ 82660 h 820083"/>
                <a:gd name="connsiteX1" fmla="*/ 168408 w 620517"/>
                <a:gd name="connsiteY1" fmla="*/ 795511 h 820083"/>
                <a:gd name="connsiteX2" fmla="*/ 0 w 620517"/>
                <a:gd name="connsiteY2" fmla="*/ 712853 h 820083"/>
                <a:gd name="connsiteX3" fmla="*/ 382513 w 620517"/>
                <a:gd name="connsiteY3" fmla="*/ 0 h 820083"/>
                <a:gd name="connsiteX4" fmla="*/ 550917 w 620517"/>
                <a:gd name="connsiteY4" fmla="*/ 82660 h 820083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382513 w 672468"/>
                <a:gd name="connsiteY3" fmla="*/ 144857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168408 w 672468"/>
                <a:gd name="connsiteY1" fmla="*/ 940368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88023 w 672468"/>
                <a:gd name="connsiteY1" fmla="*/ 933690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602868 w 672468"/>
                <a:gd name="connsiteY0" fmla="*/ 0 h 964940"/>
                <a:gd name="connsiteX1" fmla="*/ 240808 w 672468"/>
                <a:gd name="connsiteY1" fmla="*/ 872991 h 964940"/>
                <a:gd name="connsiteX2" fmla="*/ 0 w 672468"/>
                <a:gd name="connsiteY2" fmla="*/ 857710 h 964940"/>
                <a:gd name="connsiteX3" fmla="*/ 454915 w 672468"/>
                <a:gd name="connsiteY3" fmla="*/ 77480 h 964940"/>
                <a:gd name="connsiteX4" fmla="*/ 602868 w 672468"/>
                <a:gd name="connsiteY4" fmla="*/ 0 h 964940"/>
                <a:gd name="connsiteX0" fmla="*/ 483250 w 552850"/>
                <a:gd name="connsiteY0" fmla="*/ 0 h 958261"/>
                <a:gd name="connsiteX1" fmla="*/ 121190 w 552850"/>
                <a:gd name="connsiteY1" fmla="*/ 872991 h 958261"/>
                <a:gd name="connsiteX2" fmla="*/ 0 w 552850"/>
                <a:gd name="connsiteY2" fmla="*/ 851031 h 958261"/>
                <a:gd name="connsiteX3" fmla="*/ 335297 w 552850"/>
                <a:gd name="connsiteY3" fmla="*/ 77480 h 958261"/>
                <a:gd name="connsiteX4" fmla="*/ 483250 w 552850"/>
                <a:gd name="connsiteY4" fmla="*/ 0 h 958261"/>
                <a:gd name="connsiteX0" fmla="*/ 557228 w 626828"/>
                <a:gd name="connsiteY0" fmla="*/ 0 h 997002"/>
                <a:gd name="connsiteX1" fmla="*/ 195168 w 626828"/>
                <a:gd name="connsiteY1" fmla="*/ 872991 h 997002"/>
                <a:gd name="connsiteX2" fmla="*/ 0 w 626828"/>
                <a:gd name="connsiteY2" fmla="*/ 889772 h 997002"/>
                <a:gd name="connsiteX3" fmla="*/ 409275 w 626828"/>
                <a:gd name="connsiteY3" fmla="*/ 77480 h 997002"/>
                <a:gd name="connsiteX4" fmla="*/ 557228 w 626828"/>
                <a:gd name="connsiteY4" fmla="*/ 0 h 997002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889850"/>
                <a:gd name="connsiteX1" fmla="*/ 195168 w 626828"/>
                <a:gd name="connsiteY1" fmla="*/ 872991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3690"/>
                <a:gd name="connsiteX1" fmla="*/ 242384 w 626828"/>
                <a:gd name="connsiteY1" fmla="*/ 933690 h 933690"/>
                <a:gd name="connsiteX2" fmla="*/ 0 w 626828"/>
                <a:gd name="connsiteY2" fmla="*/ 889772 h 933690"/>
                <a:gd name="connsiteX3" fmla="*/ 409275 w 626828"/>
                <a:gd name="connsiteY3" fmla="*/ 77480 h 933690"/>
                <a:gd name="connsiteX4" fmla="*/ 557228 w 626828"/>
                <a:gd name="connsiteY4" fmla="*/ 0 h 933690"/>
                <a:gd name="connsiteX0" fmla="*/ 557228 w 626828"/>
                <a:gd name="connsiteY0" fmla="*/ 0 h 889850"/>
                <a:gd name="connsiteX1" fmla="*/ 195170 w 626828"/>
                <a:gd name="connsiteY1" fmla="*/ 872990 h 889850"/>
                <a:gd name="connsiteX2" fmla="*/ 0 w 626828"/>
                <a:gd name="connsiteY2" fmla="*/ 889772 h 889850"/>
                <a:gd name="connsiteX3" fmla="*/ 409275 w 626828"/>
                <a:gd name="connsiteY3" fmla="*/ 77480 h 889850"/>
                <a:gd name="connsiteX4" fmla="*/ 557228 w 626828"/>
                <a:gd name="connsiteY4" fmla="*/ 0 h 889850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57228 w 626828"/>
                <a:gd name="connsiteY0" fmla="*/ 0 h 932648"/>
                <a:gd name="connsiteX1" fmla="*/ 195170 w 626828"/>
                <a:gd name="connsiteY1" fmla="*/ 872990 h 932648"/>
                <a:gd name="connsiteX2" fmla="*/ 0 w 626828"/>
                <a:gd name="connsiteY2" fmla="*/ 889772 h 932648"/>
                <a:gd name="connsiteX3" fmla="*/ 409275 w 626828"/>
                <a:gd name="connsiteY3" fmla="*/ 77480 h 932648"/>
                <a:gd name="connsiteX4" fmla="*/ 557228 w 626828"/>
                <a:gd name="connsiteY4" fmla="*/ 0 h 932648"/>
                <a:gd name="connsiteX0" fmla="*/ 534341 w 603941"/>
                <a:gd name="connsiteY0" fmla="*/ 69820 h 855168"/>
                <a:gd name="connsiteX1" fmla="*/ 195170 w 603941"/>
                <a:gd name="connsiteY1" fmla="*/ 795510 h 855168"/>
                <a:gd name="connsiteX2" fmla="*/ 0 w 603941"/>
                <a:gd name="connsiteY2" fmla="*/ 812292 h 855168"/>
                <a:gd name="connsiteX3" fmla="*/ 409275 w 603941"/>
                <a:gd name="connsiteY3" fmla="*/ 0 h 855168"/>
                <a:gd name="connsiteX4" fmla="*/ 534341 w 603941"/>
                <a:gd name="connsiteY4" fmla="*/ 69820 h 855168"/>
                <a:gd name="connsiteX0" fmla="*/ 534341 w 603941"/>
                <a:gd name="connsiteY0" fmla="*/ 21960 h 807308"/>
                <a:gd name="connsiteX1" fmla="*/ 195170 w 603941"/>
                <a:gd name="connsiteY1" fmla="*/ 747650 h 807308"/>
                <a:gd name="connsiteX2" fmla="*/ 0 w 603941"/>
                <a:gd name="connsiteY2" fmla="*/ 764432 h 807308"/>
                <a:gd name="connsiteX3" fmla="*/ 413149 w 603941"/>
                <a:gd name="connsiteY3" fmla="*/ 0 h 807308"/>
                <a:gd name="connsiteX4" fmla="*/ 534341 w 603941"/>
                <a:gd name="connsiteY4" fmla="*/ 21960 h 807308"/>
                <a:gd name="connsiteX0" fmla="*/ 534341 w 603941"/>
                <a:gd name="connsiteY0" fmla="*/ 21960 h 764432"/>
                <a:gd name="connsiteX1" fmla="*/ 400525 w 603941"/>
                <a:gd name="connsiteY1" fmla="*/ 519154 h 764432"/>
                <a:gd name="connsiteX2" fmla="*/ 0 w 603941"/>
                <a:gd name="connsiteY2" fmla="*/ 764432 h 764432"/>
                <a:gd name="connsiteX3" fmla="*/ 413149 w 603941"/>
                <a:gd name="connsiteY3" fmla="*/ 0 h 764432"/>
                <a:gd name="connsiteX4" fmla="*/ 534341 w 603941"/>
                <a:gd name="connsiteY4" fmla="*/ 21960 h 764432"/>
                <a:gd name="connsiteX0" fmla="*/ 429724 w 499324"/>
                <a:gd name="connsiteY0" fmla="*/ 21960 h 674112"/>
                <a:gd name="connsiteX1" fmla="*/ 295908 w 499324"/>
                <a:gd name="connsiteY1" fmla="*/ 519154 h 674112"/>
                <a:gd name="connsiteX2" fmla="*/ -1 w 499324"/>
                <a:gd name="connsiteY2" fmla="*/ 674112 h 674112"/>
                <a:gd name="connsiteX3" fmla="*/ 308532 w 499324"/>
                <a:gd name="connsiteY3" fmla="*/ 0 h 674112"/>
                <a:gd name="connsiteX4" fmla="*/ 429724 w 499324"/>
                <a:gd name="connsiteY4" fmla="*/ 21960 h 674112"/>
                <a:gd name="connsiteX0" fmla="*/ 429725 w 499325"/>
                <a:gd name="connsiteY0" fmla="*/ 21960 h 684326"/>
                <a:gd name="connsiteX1" fmla="*/ 295909 w 499325"/>
                <a:gd name="connsiteY1" fmla="*/ 519154 h 684326"/>
                <a:gd name="connsiteX2" fmla="*/ 0 w 499325"/>
                <a:gd name="connsiteY2" fmla="*/ 674112 h 684326"/>
                <a:gd name="connsiteX3" fmla="*/ 308533 w 499325"/>
                <a:gd name="connsiteY3" fmla="*/ 0 h 684326"/>
                <a:gd name="connsiteX4" fmla="*/ 429725 w 499325"/>
                <a:gd name="connsiteY4" fmla="*/ 21960 h 68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325" h="684326">
                  <a:moveTo>
                    <a:pt x="429725" y="21960"/>
                  </a:moveTo>
                  <a:cubicBezTo>
                    <a:pt x="499325" y="164954"/>
                    <a:pt x="399433" y="327939"/>
                    <a:pt x="295909" y="519154"/>
                  </a:cubicBezTo>
                  <a:cubicBezTo>
                    <a:pt x="241710" y="578812"/>
                    <a:pt x="133872" y="684326"/>
                    <a:pt x="0" y="674112"/>
                  </a:cubicBezTo>
                  <a:cubicBezTo>
                    <a:pt x="65283" y="441106"/>
                    <a:pt x="229130" y="105541"/>
                    <a:pt x="308533" y="0"/>
                  </a:cubicBezTo>
                  <a:lnTo>
                    <a:pt x="429725" y="21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>
              <a:off x="4355976" y="3356992"/>
              <a:ext cx="1008111" cy="864096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1"/>
              </a:solidFill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pic>
        <p:nvPicPr>
          <p:cNvPr id="187" name="Рисунок 18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558" b="5558"/>
          <a:stretch/>
        </p:blipFill>
        <p:spPr>
          <a:xfrm>
            <a:off x="5388455" y="1353531"/>
            <a:ext cx="2403903" cy="1978918"/>
          </a:xfrm>
          <a:prstGeom prst="rect">
            <a:avLst/>
          </a:prstGeom>
          <a:effectLst>
            <a:glow rad="139700">
              <a:schemeClr val="accent1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88" name="дни недели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65533" y="6194699"/>
            <a:ext cx="609600" cy="609600"/>
          </a:xfrm>
          <a:prstGeom prst="rect">
            <a:avLst/>
          </a:prstGeom>
        </p:spPr>
      </p:pic>
      <p:pic>
        <p:nvPicPr>
          <p:cNvPr id="91" name="Звук 9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233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1164">
        <p:checker dir="vert"/>
        <p:sndAc>
          <p:stSnd>
            <p:snd r:embed="rId7" name="click.wav"/>
          </p:stSnd>
        </p:sndAc>
      </p:transition>
    </mc:Choice>
    <mc:Fallback xmlns="">
      <p:transition spd="slow" advClick="0" advTm="81164">
        <p:checker dir="vert"/>
        <p:sndAc>
          <p:stSnd>
            <p:snd r:embed="rId1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935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1450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2" nodeType="withEffect">
                                  <p:stCondLst>
                                    <p:cond delay="1270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6935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935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9935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1935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3935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935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7935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  <p:bldLst>
      <p:bldP spid="89" grpId="0" animBg="1"/>
      <p:bldP spid="89" grpId="1" animBg="1"/>
      <p:bldP spid="89" grpId="2" animBg="1"/>
      <p:bldP spid="90" grpId="0" animBg="1"/>
      <p:bldP spid="92" grpId="0" animBg="1"/>
      <p:bldP spid="93" grpId="0" animBg="1"/>
      <p:bldP spid="94" grpId="0" animBg="1"/>
      <p:bldP spid="117" grpId="0" animBg="1"/>
      <p:bldP spid="140" grpId="0" animBg="1"/>
      <p:bldP spid="141" grpId="0" animBg="1"/>
    </p:bldLst>
  </p:timing>
  <p:extLst>
    <p:ext uri="{E180D4A7-C9FB-4DFB-919C-405C955672EB}">
      <p14:showEvtLst xmlns:p14="http://schemas.microsoft.com/office/powerpoint/2010/main">
        <p14:playEvt time="0" objId="88"/>
        <p14:stopEvt time="67066" objId="8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524" y="197288"/>
            <a:ext cx="8228013" cy="456096"/>
          </a:xfrm>
        </p:spPr>
        <p:txBody>
          <a:bodyPr/>
          <a:lstStyle/>
          <a:p>
            <a:pPr algn="l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ЗАПОМНИТЬ ДНИ НЕДЕЛИ (Считалка)</a:t>
            </a:r>
          </a:p>
        </p:txBody>
      </p:sp>
      <p:sp>
        <p:nvSpPr>
          <p:cNvPr id="3" name="Скругленная прямоугольная выноска 2"/>
          <p:cNvSpPr/>
          <p:nvPr/>
        </p:nvSpPr>
        <p:spPr bwMode="auto">
          <a:xfrm>
            <a:off x="309203" y="648299"/>
            <a:ext cx="3276364" cy="1080120"/>
          </a:xfrm>
          <a:prstGeom prst="wedgeRoundRectCallout">
            <a:avLst>
              <a:gd name="adj1" fmla="val -21675"/>
              <a:gd name="adj2" fmla="val 1067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Plain">
              <a:avLst/>
            </a:prstTxWarp>
          </a:bodyPr>
          <a:lstStyle/>
          <a:p>
            <a:pPr marL="285750" marR="0" indent="-28575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</a:pPr>
            <a:r>
              <a:rPr kumimoji="0" lang="ru-RU" sz="1600" b="1" i="0" u="none" strike="noStrike" normalizeH="0" baseline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Подскажите – ка нам, звери, Как  запомнить дни недели?</a:t>
            </a:r>
          </a:p>
          <a:p>
            <a:pPr marL="285750" marR="0" indent="-28575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Первый – ПОНЕДЕЛЬНИК,</a:t>
            </a:r>
          </a:p>
          <a:p>
            <a:pPr marR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kumimoji="0" lang="ru-RU" sz="1600" b="1" i="0" u="none" strike="noStrike" normalizeH="0" baseline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Зайка – рукодельник.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 bwMode="auto">
          <a:xfrm>
            <a:off x="3804829" y="653384"/>
            <a:ext cx="2412268" cy="690692"/>
          </a:xfrm>
          <a:prstGeom prst="wedgeRoundRectCallout">
            <a:avLst>
              <a:gd name="adj1" fmla="val -22097"/>
              <a:gd name="adj2" fmla="val 11853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Plain">
              <a:avLst>
                <a:gd name="adj" fmla="val 47899"/>
              </a:avLst>
            </a:prstTxWarp>
            <a:noAutofit/>
          </a:bodyPr>
          <a:lstStyle/>
          <a:p>
            <a:pPr marR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ru-RU" sz="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 ним приходит ВТОРНИК,</a:t>
            </a:r>
          </a:p>
          <a:p>
            <a:pPr marR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kumimoji="0" lang="ru-RU" sz="600" b="1" i="0" u="none" strike="noStrike" normalizeH="0" baseline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Соловей</a:t>
            </a:r>
            <a:r>
              <a:rPr kumimoji="0" lang="ru-RU" sz="600" b="1" i="0" u="none" strike="noStrike" normalizeH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 задор ник.</a:t>
            </a:r>
            <a:endParaRPr kumimoji="0" lang="ru-RU" sz="600" b="1" i="0" u="none" strike="noStrike" normalizeH="0" baseline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 bwMode="auto">
          <a:xfrm>
            <a:off x="6316819" y="653384"/>
            <a:ext cx="2394954" cy="648072"/>
          </a:xfrm>
          <a:prstGeom prst="wedgeRoundRectCallout">
            <a:avLst>
              <a:gd name="adj1" fmla="val -23360"/>
              <a:gd name="adj2" fmla="val 138313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Plain">
              <a:avLst>
                <a:gd name="adj" fmla="val 51810"/>
              </a:avLst>
            </a:prstTxWarp>
          </a:bodyPr>
          <a:lstStyle/>
          <a:p>
            <a:pPr marR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 вторником – СРЕДА,</a:t>
            </a:r>
          </a:p>
          <a:p>
            <a:pPr marR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kumimoji="0" lang="ru-RU" sz="1600" b="1" i="0" u="none" strike="noStrike" normalizeH="0" baseline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Лисички на еда.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 bwMode="auto">
          <a:xfrm>
            <a:off x="287524" y="3610325"/>
            <a:ext cx="2331876" cy="648072"/>
          </a:xfrm>
          <a:prstGeom prst="wedgeRoundRectCallout">
            <a:avLst>
              <a:gd name="adj1" fmla="val -23360"/>
              <a:gd name="adj2" fmla="val 138313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Plain">
              <a:avLst/>
            </a:prstTxWarp>
          </a:bodyPr>
          <a:lstStyle/>
          <a:p>
            <a:pPr marR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 средой – ЧЕТВЕРГ,</a:t>
            </a:r>
          </a:p>
          <a:p>
            <a:pPr marR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Волк глазами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сверк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8" name="Рисунок 24" descr="147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76" y="2542372"/>
            <a:ext cx="3150802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23" descr="130.jpg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62826"/>
            <a:ext cx="1504181" cy="15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101.jpg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1" b="89806" l="0" r="897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41292" y="1038963"/>
            <a:ext cx="1897810" cy="2131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3" descr="145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7744">
            <a:off x="3534252" y="1129445"/>
            <a:ext cx="2500312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3" descr="60.jpg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400" flipH="1">
            <a:off x="6628350" y="1052783"/>
            <a:ext cx="2034226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24" descr="147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87940"/>
            <a:ext cx="2000250" cy="79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24" descr="147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285" y="2086980"/>
            <a:ext cx="2216334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3" descr="145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47094" y="1301456"/>
            <a:ext cx="2963404" cy="195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2" descr="54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3" y="4258397"/>
            <a:ext cx="173897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кругленная прямоугольная выноска 17"/>
          <p:cNvSpPr/>
          <p:nvPr/>
        </p:nvSpPr>
        <p:spPr bwMode="auto">
          <a:xfrm>
            <a:off x="2525204" y="2539697"/>
            <a:ext cx="3016348" cy="712902"/>
          </a:xfrm>
          <a:prstGeom prst="wedgeRoundRectCallout">
            <a:avLst>
              <a:gd name="adj1" fmla="val 38174"/>
              <a:gd name="adj2" fmla="val 102512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Plain">
              <a:avLst>
                <a:gd name="adj" fmla="val 49164"/>
              </a:avLst>
            </a:prstTxWarp>
          </a:bodyPr>
          <a:lstStyle/>
          <a:p>
            <a:pPr marR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 четвергом к нам Пятница </a:t>
            </a:r>
          </a:p>
          <a:p>
            <a:pPr marR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Колобком прикатится</a:t>
            </a:r>
          </a:p>
        </p:txBody>
      </p:sp>
      <p:sp>
        <p:nvSpPr>
          <p:cNvPr id="19" name="Скругленная прямоугольная выноска 18"/>
          <p:cNvSpPr/>
          <p:nvPr/>
        </p:nvSpPr>
        <p:spPr bwMode="auto">
          <a:xfrm>
            <a:off x="6070550" y="2945176"/>
            <a:ext cx="2776891" cy="648072"/>
          </a:xfrm>
          <a:prstGeom prst="wedgeRoundRectCallout">
            <a:avLst>
              <a:gd name="adj1" fmla="val 21364"/>
              <a:gd name="adj2" fmla="val 13199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Plain">
              <a:avLst/>
            </a:prstTxWarp>
          </a:bodyPr>
          <a:lstStyle/>
          <a:p>
            <a:pPr marR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 пятницей – суббота,</a:t>
            </a:r>
          </a:p>
          <a:p>
            <a:pPr marR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Баня у енота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796" y="4748255"/>
            <a:ext cx="1714500" cy="1916478"/>
          </a:xfrm>
          <a:prstGeom prst="rect">
            <a:avLst/>
          </a:prstGeom>
          <a:noFill/>
          <a:ln>
            <a:noFill/>
          </a:ln>
          <a:effectLst>
            <a:outerShdw dist="35921" dir="2700000" sx="56000" sy="56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1" t="9208" b="16726"/>
          <a:stretch/>
        </p:blipFill>
        <p:spPr bwMode="auto">
          <a:xfrm flipH="1">
            <a:off x="2003598" y="4577602"/>
            <a:ext cx="1365337" cy="202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7510" y="4258397"/>
            <a:ext cx="1674638" cy="23540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833" y="2977194"/>
            <a:ext cx="1440160" cy="14401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5991" y="3613934"/>
            <a:ext cx="2029267" cy="170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Скругленная прямоугольная выноска 22"/>
          <p:cNvSpPr/>
          <p:nvPr/>
        </p:nvSpPr>
        <p:spPr bwMode="auto">
          <a:xfrm>
            <a:off x="6737192" y="5819872"/>
            <a:ext cx="2129323" cy="705839"/>
          </a:xfrm>
          <a:prstGeom prst="wedgeRoundRectCallout">
            <a:avLst>
              <a:gd name="adj1" fmla="val -20174"/>
              <a:gd name="adj2" fmla="val 5530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Plain">
              <a:avLst>
                <a:gd name="adj" fmla="val 47899"/>
              </a:avLst>
            </a:prstTxWarp>
            <a:noAutofit/>
          </a:bodyPr>
          <a:lstStyle/>
          <a:p>
            <a:pPr marR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ru-RU" sz="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Кто не знает – выходи!</a:t>
            </a:r>
          </a:p>
          <a:p>
            <a:pPr marR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ru-RU" sz="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Кто не знает – тот води!</a:t>
            </a:r>
            <a:endParaRPr kumimoji="0" lang="ru-RU" sz="600" b="1" i="0" u="none" strike="noStrike" normalizeH="0" baseline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4" descr="147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183" y="5679432"/>
            <a:ext cx="248912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 descr="147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93" y="5655432"/>
            <a:ext cx="2216334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4" descr="147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11" y="5706307"/>
            <a:ext cx="2900596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4" descr="147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774" y="4779200"/>
            <a:ext cx="3158068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743379" y="1873377"/>
            <a:ext cx="609600" cy="609600"/>
          </a:xfrm>
          <a:prstGeom prst="rect">
            <a:avLst/>
          </a:prstGeom>
        </p:spPr>
      </p:pic>
      <p:pic>
        <p:nvPicPr>
          <p:cNvPr id="21" name="Записанный звук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186536" y="1777728"/>
            <a:ext cx="609600" cy="609600"/>
          </a:xfrm>
          <a:prstGeom prst="rect">
            <a:avLst/>
          </a:prstGeom>
        </p:spPr>
      </p:pic>
      <p:pic>
        <p:nvPicPr>
          <p:cNvPr id="22" name="Записанный звук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192180" y="1373054"/>
            <a:ext cx="609600" cy="609600"/>
          </a:xfrm>
          <a:prstGeom prst="rect">
            <a:avLst/>
          </a:prstGeom>
        </p:spPr>
      </p:pic>
      <p:pic>
        <p:nvPicPr>
          <p:cNvPr id="29" name="Записанный звук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739964" y="4392393"/>
            <a:ext cx="609600" cy="609600"/>
          </a:xfrm>
          <a:prstGeom prst="rect">
            <a:avLst/>
          </a:prstGeom>
        </p:spPr>
      </p:pic>
      <p:pic>
        <p:nvPicPr>
          <p:cNvPr id="30" name="Записанный звук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3071905" y="3324761"/>
            <a:ext cx="609600" cy="609600"/>
          </a:xfrm>
          <a:prstGeom prst="rect">
            <a:avLst/>
          </a:prstGeom>
        </p:spPr>
      </p:pic>
      <p:pic>
        <p:nvPicPr>
          <p:cNvPr id="31" name="Записанный звук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8120452" y="3648797"/>
            <a:ext cx="609600" cy="609600"/>
          </a:xfrm>
          <a:prstGeom prst="rect">
            <a:avLst/>
          </a:prstGeom>
        </p:spPr>
      </p:pic>
      <p:pic>
        <p:nvPicPr>
          <p:cNvPr id="32" name="Записанный звук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8354914" y="5303453"/>
            <a:ext cx="609600" cy="609600"/>
          </a:xfrm>
          <a:prstGeom prst="rect">
            <a:avLst/>
          </a:prstGeom>
        </p:spPr>
      </p:pic>
      <p:sp>
        <p:nvSpPr>
          <p:cNvPr id="36" name="Скругленная прямоугольная выноска 35"/>
          <p:cNvSpPr/>
          <p:nvPr/>
        </p:nvSpPr>
        <p:spPr bwMode="auto">
          <a:xfrm>
            <a:off x="3681505" y="3934361"/>
            <a:ext cx="3016348" cy="712902"/>
          </a:xfrm>
          <a:prstGeom prst="wedgeRoundRectCallout">
            <a:avLst>
              <a:gd name="adj1" fmla="val 15788"/>
              <a:gd name="adj2" fmla="val 37393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Plain">
              <a:avLst>
                <a:gd name="adj" fmla="val 50576"/>
              </a:avLst>
            </a:prstTxWarp>
          </a:bodyPr>
          <a:lstStyle/>
          <a:p>
            <a:pPr marR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 субботой – воскресение,</a:t>
            </a:r>
          </a:p>
          <a:p>
            <a:pPr marR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Целый день у нас веселье!</a:t>
            </a:r>
          </a:p>
        </p:txBody>
      </p:sp>
      <p:pic>
        <p:nvPicPr>
          <p:cNvPr id="33" name="Записанный звук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770604" y="4738217"/>
            <a:ext cx="609600" cy="6096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" t="-396" r="294" b="396"/>
          <a:stretch/>
        </p:blipFill>
        <p:spPr bwMode="auto">
          <a:xfrm>
            <a:off x="136034" y="645106"/>
            <a:ext cx="8730481" cy="6081888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 w="190500" cap="sq">
            <a:gradFill flip="none" rotWithShape="1">
              <a:gsLst>
                <a:gs pos="0">
                  <a:srgbClr val="FC9FCB"/>
                </a:gs>
                <a:gs pos="13000">
                  <a:srgbClr val="F8B049"/>
                </a:gs>
                <a:gs pos="21001">
                  <a:srgbClr val="F8B049"/>
                </a:gs>
                <a:gs pos="63000">
                  <a:srgbClr val="FEE7F2"/>
                </a:gs>
                <a:gs pos="67000">
                  <a:srgbClr val="F952A0"/>
                </a:gs>
                <a:gs pos="69000">
                  <a:srgbClr val="C50849"/>
                </a:gs>
                <a:gs pos="82001">
                  <a:srgbClr val="B43E85"/>
                </a:gs>
                <a:gs pos="100000">
                  <a:srgbClr val="F8B049"/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7" name="Звук 36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902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2151">
        <p:checker dir="vert"/>
        <p:sndAc>
          <p:stSnd>
            <p:snd r:embed="rId21" name="click.wav"/>
          </p:stSnd>
        </p:sndAc>
      </p:transition>
    </mc:Choice>
    <mc:Fallback xmlns="">
      <p:transition spd="slow" advClick="0" advTm="52151">
        <p:checker dir="vert"/>
        <p:sndAc>
          <p:stSnd>
            <p:snd r:embed="rId3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1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1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931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6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604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604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38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992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3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036E-7 L -0.44097 -0.0363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" y="-1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431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8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281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781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38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6165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07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8" grpId="0" animBg="1"/>
      <p:bldP spid="19" grpId="0" animBg="1"/>
      <p:bldP spid="23" grpId="0" animBg="1"/>
      <p:bldP spid="36" grpId="0" animBg="1"/>
    </p:bldLst>
  </p:timing>
  <p:extLst>
    <p:ext uri="{E180D4A7-C9FB-4DFB-919C-405C955672EB}">
      <p14:showEvtLst xmlns:p14="http://schemas.microsoft.com/office/powerpoint/2010/main">
        <p14:playEvt time="2915" objId="20"/>
        <p14:playEvt time="12332" objId="21"/>
        <p14:stopEvt time="12544" objId="20"/>
        <p14:playEvt time="15846" objId="22"/>
        <p14:stopEvt time="15922" objId="21"/>
        <p14:playEvt time="20520" objId="29"/>
        <p14:stopEvt time="20599" objId="22"/>
        <p14:playEvt time="24908" objId="30"/>
        <p14:stopEvt time="24976" objId="29"/>
        <p14:playEvt time="29347" objId="31"/>
        <p14:stopEvt time="29418" objId="30"/>
        <p14:stopEvt time="33262" objId="31"/>
        <p14:playEvt time="33711" objId="33"/>
        <p14:playEvt time="39080" objId="32"/>
        <p14:stopEvt time="39202" objId="33"/>
        <p14:stopEvt time="45208" objId="3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7"/>
          <a:stretch/>
        </p:blipFill>
        <p:spPr bwMode="auto">
          <a:xfrm>
            <a:off x="4316032" y="4649761"/>
            <a:ext cx="1282859" cy="198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3" t="12641" b="7803"/>
          <a:stretch/>
        </p:blipFill>
        <p:spPr bwMode="auto">
          <a:xfrm flipH="1">
            <a:off x="159900" y="4552872"/>
            <a:ext cx="1531779" cy="2086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18108" r="50000" b="8466"/>
          <a:stretch/>
        </p:blipFill>
        <p:spPr bwMode="auto">
          <a:xfrm>
            <a:off x="6909227" y="176519"/>
            <a:ext cx="1964241" cy="172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 bwMode="auto">
          <a:xfrm>
            <a:off x="1114702" y="619041"/>
            <a:ext cx="2756288" cy="1154403"/>
          </a:xfrm>
          <a:prstGeom prst="roundRect">
            <a:avLst/>
          </a:prstGeom>
          <a:blipFill>
            <a:blip r:embed="rId22"/>
            <a:tile tx="0" ty="0" sx="100000" sy="100000" flip="none" algn="tl"/>
          </a:blipFill>
          <a:ln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85800" dist="609600" dir="14640000">
              <a:srgbClr val="FF0000">
                <a:alpha val="50000"/>
              </a:srgbClr>
            </a:innerShdw>
            <a:reflection blurRad="6350" stA="52000" endA="300" endPos="3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400" b="1" i="0" u="none" strike="noStrike" cap="all" normalizeH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Понедельник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Старший братец ПОНЕДЕЛЬНИК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200" b="1" i="0" u="none" strike="noStrike" normalizeH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Ребята не бездельник.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Он неделю открывает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200" b="1" i="0" u="none" strike="noStrike" normalizeH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Всех трудится заставляет.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0" t="7756"/>
          <a:stretch/>
        </p:blipFill>
        <p:spPr bwMode="auto">
          <a:xfrm flipH="1">
            <a:off x="159901" y="227645"/>
            <a:ext cx="954801" cy="183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 bwMode="auto">
          <a:xfrm>
            <a:off x="1263782" y="169665"/>
            <a:ext cx="1457184" cy="552828"/>
          </a:xfrm>
          <a:prstGeom prst="round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shape">
              <a:fillToRect l="50000" t="50000" r="50000" b="50000"/>
            </a:path>
            <a:tileRect/>
          </a:gradFill>
          <a:ln w="12700" cmpd="sng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80000">
                  <a:srgbClr val="FF0300"/>
                </a:gs>
                <a:gs pos="100000">
                  <a:srgbClr val="4D0808"/>
                </a:gs>
              </a:gsLst>
              <a:lin ang="5400000" scaled="0"/>
              <a:tileRect r="-100000" b="-100000"/>
            </a:gra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2800" b="1" i="0" u="none" strike="noStrike" spc="50" normalizeH="0" baseline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1461548" y="1773444"/>
            <a:ext cx="1457184" cy="575465"/>
          </a:xfrm>
          <a:prstGeom prst="round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shape">
              <a:fillToRect l="50000" t="50000" r="50000" b="50000"/>
            </a:path>
            <a:tileRect/>
          </a:gradFill>
          <a:ln w="12700" cmpd="sng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80000">
                  <a:srgbClr val="FF0300"/>
                </a:gs>
                <a:gs pos="100000">
                  <a:srgbClr val="4D0808"/>
                </a:gs>
              </a:gsLst>
              <a:lin ang="5400000" scaled="0"/>
              <a:tileRect r="-100000" b="-100000"/>
            </a:gra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kumimoji="0" lang="ru-RU" sz="2800" b="1" i="0" u="none" strike="noStrike" spc="50" normalizeH="0" baseline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7" t="13321"/>
          <a:stretch/>
        </p:blipFill>
        <p:spPr bwMode="auto">
          <a:xfrm flipH="1">
            <a:off x="103552" y="2121618"/>
            <a:ext cx="1160230" cy="190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 bwMode="auto">
          <a:xfrm>
            <a:off x="1184419" y="2348909"/>
            <a:ext cx="2212368" cy="1147813"/>
          </a:xfrm>
          <a:prstGeom prst="roundRect">
            <a:avLst/>
          </a:prstGeom>
          <a:blipFill>
            <a:blip r:embed="rId22"/>
            <a:tile tx="0" ty="0" sx="100000" sy="100000" flip="none" algn="tl"/>
          </a:blipFill>
          <a:ln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85800" dist="609600" dir="14640000">
              <a:srgbClr val="FF0000">
                <a:alpha val="50000"/>
              </a:srgbClr>
            </a:innerShdw>
            <a:reflection blurRad="6350" stA="52000" endA="300" endPos="3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ВТОРНИК</a:t>
            </a:r>
            <a:endParaRPr kumimoji="0" lang="ru-RU" sz="1400" b="1" i="0" u="none" strike="noStrike" cap="all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9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Вторник следует за братом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 него идей богато.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Он за все берётся смело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 работа закипела.</a:t>
            </a: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1114702" y="4015051"/>
            <a:ext cx="2233162" cy="1193591"/>
          </a:xfrm>
          <a:prstGeom prst="roundRect">
            <a:avLst/>
          </a:prstGeom>
          <a:blipFill>
            <a:blip r:embed="rId22"/>
            <a:tile tx="0" ty="0" sx="100000" sy="100000" flip="none" algn="tl"/>
          </a:blipFill>
          <a:ln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85800" dist="609600" dir="14640000">
              <a:srgbClr val="FF0000">
                <a:alpha val="50000"/>
              </a:srgbClr>
            </a:innerShdw>
            <a:reflection blurRad="6350" stA="52000" endA="300" endPos="3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СРЕДА</a:t>
            </a:r>
            <a:endParaRPr kumimoji="0" lang="ru-RU" sz="1400" b="1" i="0" u="none" strike="noStrike" cap="all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9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Вот и средняя сестрица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Не пристало ей лениться,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 зовут её СРЕДА,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Мастерица хоть куда.</a:t>
            </a: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1461548" y="3459818"/>
            <a:ext cx="1457184" cy="587147"/>
          </a:xfrm>
          <a:prstGeom prst="round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shape">
              <a:fillToRect l="50000" t="50000" r="50000" b="50000"/>
            </a:path>
            <a:tileRect/>
          </a:gradFill>
          <a:ln w="12700" cmpd="sng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80000">
                  <a:srgbClr val="FF0300"/>
                </a:gs>
                <a:gs pos="100000">
                  <a:srgbClr val="4D0808"/>
                </a:gs>
              </a:gsLst>
              <a:lin ang="5400000" scaled="0"/>
              <a:tileRect r="-100000" b="-100000"/>
            </a:gra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kumimoji="0" lang="ru-RU" sz="2800" b="1" i="0" u="none" strike="noStrike" spc="50" normalizeH="0" baseline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2020364" y="5573225"/>
            <a:ext cx="2295668" cy="1130852"/>
          </a:xfrm>
          <a:prstGeom prst="roundRect">
            <a:avLst/>
          </a:prstGeom>
          <a:blipFill>
            <a:blip r:embed="rId22"/>
            <a:tile tx="0" ty="0" sx="100000" sy="100000" flip="none" algn="tl"/>
          </a:blipFill>
          <a:ln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85800" dist="609600" dir="14640000">
              <a:srgbClr val="FF0000">
                <a:alpha val="50000"/>
              </a:srgbClr>
            </a:innerShdw>
            <a:reflection blurRad="6350" stA="52000" endA="300" endPos="3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ЧЕТВЕРГ </a:t>
            </a:r>
          </a:p>
          <a:p>
            <a:pPr marL="0" marR="0" indent="0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200" b="1" i="0" u="none" strike="noStrike" normalizeH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Брат</a:t>
            </a:r>
            <a:r>
              <a:rPr kumimoji="0" lang="ru-RU" sz="1200" b="1" i="0" u="none" strike="noStrike" cap="all" normalizeH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четверг </a:t>
            </a:r>
            <a:r>
              <a:rPr kumimoji="0" lang="ru-RU" sz="1200" b="1" i="0" u="none" strike="noStrike" normalizeH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 так и сяк,</a:t>
            </a:r>
          </a:p>
          <a:p>
            <a:pPr marL="0" marR="0" indent="0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Он мечтательный чудак</a:t>
            </a:r>
          </a:p>
          <a:p>
            <a:pPr marL="0" marR="0" indent="0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200" b="1" i="0" u="none" strike="noStrike" normalizeH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Повернул к концу неделю</a:t>
            </a:r>
          </a:p>
          <a:p>
            <a:pPr marL="0" marR="0" indent="0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 тянулся еле-еле.</a:t>
            </a:r>
            <a:r>
              <a:rPr kumimoji="0" lang="ru-RU" sz="1200" b="1" i="0" u="none" strike="noStrike" normalizeH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200" b="1" i="0" u="none" strike="noStrike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9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1502691" y="5158570"/>
            <a:ext cx="1457184" cy="507720"/>
          </a:xfrm>
          <a:prstGeom prst="round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shape">
              <a:fillToRect l="50000" t="50000" r="50000" b="50000"/>
            </a:path>
            <a:tileRect/>
          </a:gradFill>
          <a:ln w="12700" cmpd="sng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80000">
                  <a:srgbClr val="FF0300"/>
                </a:gs>
                <a:gs pos="100000">
                  <a:srgbClr val="4D0808"/>
                </a:gs>
              </a:gsLst>
              <a:lin ang="5400000" scaled="0"/>
              <a:tileRect r="-100000" b="-100000"/>
            </a:gra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kumimoji="0" lang="ru-RU" sz="2800" b="1" i="0" u="none" strike="noStrike" spc="50" normalizeH="0" baseline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4067943" y="638894"/>
            <a:ext cx="2783841" cy="1085703"/>
          </a:xfrm>
          <a:prstGeom prst="roundRect">
            <a:avLst/>
          </a:prstGeom>
          <a:blipFill>
            <a:blip r:embed="rId22"/>
            <a:tile tx="0" ty="0" sx="100000" sy="100000" flip="none" algn="tl"/>
          </a:blipFill>
          <a:ln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85800" dist="609600" dir="14640000">
              <a:srgbClr val="FF0000">
                <a:alpha val="50000"/>
              </a:srgbClr>
            </a:innerShdw>
            <a:reflection blurRad="6350" stA="52000" endA="300" endPos="3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400" b="1" i="0" u="none" strike="noStrike" cap="all" normalizeH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Пятница</a:t>
            </a:r>
            <a:endParaRPr lang="ru-RU" sz="1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indent="0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200" b="1" i="0" u="none" strike="noStrike" cap="all" normalizeH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ПЯТНИЦА</a:t>
            </a:r>
            <a:r>
              <a:rPr kumimoji="0" lang="ru-RU" sz="1200" b="1" i="0" u="none" strike="noStrike" cap="all" normalizeH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kumimoji="0" lang="ru-RU" sz="1200" b="1" i="0" u="none" strike="noStrike" normalizeH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Сестра – сумела побыстрей закончить дело.</a:t>
            </a:r>
          </a:p>
          <a:p>
            <a:pPr marL="0" marR="0" indent="0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Если делаешь успехи, время есть и для потехи.</a:t>
            </a:r>
            <a:endParaRPr kumimoji="0" lang="ru-RU" sz="1200" b="1" i="0" u="none" strike="noStrike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9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3870990" y="144046"/>
            <a:ext cx="1457184" cy="494848"/>
          </a:xfrm>
          <a:prstGeom prst="round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shape">
              <a:fillToRect l="50000" t="50000" r="50000" b="50000"/>
            </a:path>
            <a:tileRect/>
          </a:gradFill>
          <a:ln w="12700" cmpd="sng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80000">
                  <a:srgbClr val="FF0300"/>
                </a:gs>
                <a:gs pos="100000">
                  <a:srgbClr val="4D0808"/>
                </a:gs>
              </a:gsLst>
              <a:lin ang="5400000" scaled="0"/>
              <a:tileRect r="-100000" b="-100000"/>
            </a:gra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kumimoji="0" lang="ru-RU" sz="2800" b="1" i="0" u="none" strike="noStrike" spc="50" normalizeH="0" baseline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2" t="6487"/>
          <a:stretch/>
        </p:blipFill>
        <p:spPr bwMode="auto">
          <a:xfrm flipH="1">
            <a:off x="3413555" y="1813860"/>
            <a:ext cx="1582061" cy="216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Скругленный прямоугольник 19"/>
          <p:cNvSpPr/>
          <p:nvPr/>
        </p:nvSpPr>
        <p:spPr bwMode="auto">
          <a:xfrm>
            <a:off x="4995616" y="2076325"/>
            <a:ext cx="3866193" cy="1692980"/>
          </a:xfrm>
          <a:prstGeom prst="roundRect">
            <a:avLst/>
          </a:prstGeom>
          <a:blipFill>
            <a:blip r:embed="rId22"/>
            <a:tile tx="0" ty="0" sx="100000" sy="100000" flip="none" algn="tl"/>
          </a:blipFill>
          <a:ln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85800" dist="609600" dir="14640000">
              <a:srgbClr val="FF0000">
                <a:alpha val="50000"/>
              </a:srgbClr>
            </a:innerShdw>
            <a:reflection blurRad="6350" stA="52000" endA="300" endPos="3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СУББОТА</a:t>
            </a:r>
            <a:endParaRPr kumimoji="0" lang="ru-RU" sz="1400" b="1" i="0" u="none" strike="noStrike" cap="all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9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Предпоследний брат СУББОТА 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Не выходит на работу.  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Шалопай и озорник. 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Он работать не привык.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 него другой талант –  он поэт и музыкант,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Да не столяр и не плотник.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Путешественник, охотник. </a:t>
            </a: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4731271" y="1847400"/>
            <a:ext cx="1457184" cy="548436"/>
          </a:xfrm>
          <a:prstGeom prst="round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shape">
              <a:fillToRect l="50000" t="50000" r="50000" b="50000"/>
            </a:path>
            <a:tileRect/>
          </a:gradFill>
          <a:ln w="12700" cmpd="sng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80000">
                  <a:srgbClr val="FF0300"/>
                </a:gs>
                <a:gs pos="100000">
                  <a:srgbClr val="4D0808"/>
                </a:gs>
              </a:gsLst>
              <a:lin ang="5400000" scaled="0"/>
              <a:tileRect r="-100000" b="-100000"/>
            </a:gra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kumimoji="0" lang="ru-RU" sz="2800" b="1" i="0" u="none" strike="noStrike" spc="50" normalizeH="0" baseline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8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8" t="8884"/>
          <a:stretch/>
        </p:blipFill>
        <p:spPr bwMode="auto">
          <a:xfrm>
            <a:off x="7333326" y="4761770"/>
            <a:ext cx="1599781" cy="186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Скругленный прямоугольник 21"/>
          <p:cNvSpPr/>
          <p:nvPr/>
        </p:nvSpPr>
        <p:spPr bwMode="auto">
          <a:xfrm>
            <a:off x="5314909" y="4046965"/>
            <a:ext cx="2497451" cy="1205591"/>
          </a:xfrm>
          <a:prstGeom prst="roundRect">
            <a:avLst/>
          </a:prstGeom>
          <a:blipFill>
            <a:blip r:embed="rId22"/>
            <a:tile tx="0" ty="0" sx="100000" sy="100000" flip="none" algn="tl"/>
          </a:blipFill>
          <a:ln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85800" dist="609600" dir="14640000">
              <a:srgbClr val="FF0000">
                <a:alpha val="50000"/>
              </a:srgbClr>
            </a:innerShdw>
            <a:reflection blurRad="6350" stA="52000" endA="300" endPos="3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Воскресение</a:t>
            </a:r>
          </a:p>
          <a:p>
            <a:pPr marL="0" marR="0" indent="0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200" b="1" i="0" u="none" strike="noStrike" normalizeH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гости ходит </a:t>
            </a:r>
            <a:r>
              <a:rPr kumimoji="0" lang="ru-RU" sz="1200" b="1" i="0" u="none" strike="noStrike" cap="all" normalizeH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воскресение</a:t>
            </a:r>
          </a:p>
          <a:p>
            <a:pPr marL="0" marR="0" indent="0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Очень любит угощение</a:t>
            </a:r>
          </a:p>
          <a:p>
            <a:pPr marL="0" marR="0" indent="0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200" b="1" i="0" u="none" strike="noStrike" normalizeH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Это</a:t>
            </a:r>
            <a:r>
              <a:rPr kumimoji="0" lang="ru-RU" sz="1200" b="1" i="0" u="none" strike="noStrike" normalizeH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самый младший брат</a:t>
            </a:r>
          </a:p>
          <a:p>
            <a:pPr marL="0" marR="0" indent="0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1200" b="1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вам зайти он будет рад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200" b="1" i="0" u="none" strike="noStrike" cap="all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9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7404625" y="3712198"/>
            <a:ext cx="1457184" cy="559504"/>
          </a:xfrm>
          <a:prstGeom prst="round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shape">
              <a:fillToRect l="50000" t="50000" r="50000" b="50000"/>
            </a:path>
            <a:tileRect/>
          </a:gradFill>
          <a:ln w="12700" cmpd="sng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80000">
                  <a:srgbClr val="FF0300"/>
                </a:gs>
                <a:gs pos="100000">
                  <a:srgbClr val="4D0808"/>
                </a:gs>
              </a:gsLst>
              <a:lin ang="5400000" scaled="0"/>
              <a:tileRect r="-100000" b="-100000"/>
            </a:gra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kumimoji="0" lang="ru-RU" sz="2800" b="1" i="0" u="none" strike="noStrike" spc="50" normalizeH="0" baseline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понедельн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155135" y="1126841"/>
            <a:ext cx="609600" cy="609600"/>
          </a:xfrm>
          <a:prstGeom prst="rect">
            <a:avLst/>
          </a:prstGeom>
        </p:spPr>
      </p:pic>
      <p:pic>
        <p:nvPicPr>
          <p:cNvPr id="9" name="вторни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979307" y="3073071"/>
            <a:ext cx="609600" cy="609600"/>
          </a:xfrm>
          <a:prstGeom prst="rect">
            <a:avLst/>
          </a:prstGeom>
        </p:spPr>
      </p:pic>
      <p:pic>
        <p:nvPicPr>
          <p:cNvPr id="10" name="сред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850335" y="4649761"/>
            <a:ext cx="609600" cy="609600"/>
          </a:xfrm>
          <a:prstGeom prst="rect">
            <a:avLst/>
          </a:prstGeom>
        </p:spPr>
      </p:pic>
      <p:pic>
        <p:nvPicPr>
          <p:cNvPr id="25" name="суббот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943598" y="2287260"/>
            <a:ext cx="609600" cy="609600"/>
          </a:xfrm>
          <a:prstGeom prst="rect">
            <a:avLst/>
          </a:prstGeom>
        </p:spPr>
      </p:pic>
      <p:pic>
        <p:nvPicPr>
          <p:cNvPr id="26" name="воскресение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333998" y="4649760"/>
            <a:ext cx="609600" cy="609600"/>
          </a:xfrm>
          <a:prstGeom prst="rect">
            <a:avLst/>
          </a:prstGeom>
        </p:spPr>
      </p:pic>
      <p:pic>
        <p:nvPicPr>
          <p:cNvPr id="27" name="пятниц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338544" y="638894"/>
            <a:ext cx="609600" cy="609600"/>
          </a:xfrm>
          <a:prstGeom prst="rect">
            <a:avLst/>
          </a:prstGeom>
        </p:spPr>
      </p:pic>
      <p:pic>
        <p:nvPicPr>
          <p:cNvPr id="28" name="четверг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081006" y="6138651"/>
            <a:ext cx="609600" cy="609600"/>
          </a:xfrm>
          <a:prstGeom prst="rect">
            <a:avLst/>
          </a:prstGeom>
        </p:spPr>
      </p:pic>
      <p:pic>
        <p:nvPicPr>
          <p:cNvPr id="30" name="Звук 29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8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8206">
        <p:checker dir="vert"/>
        <p:sndAc>
          <p:stSnd>
            <p:snd r:embed="rId18" name="click.wav"/>
          </p:stSnd>
        </p:sndAc>
      </p:transition>
    </mc:Choice>
    <mc:Fallback xmlns="">
      <p:transition spd="slow" advClick="0" advTm="78206">
        <p:checker dir="vert"/>
        <p:sndAc>
          <p:stSnd>
            <p:snd r:embed="rId3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7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758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337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8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169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78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95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33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287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79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2078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83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playEvt time="10758" objId="9"/>
        <p14:stopEvt time="10868" objId="7"/>
        <p14:playEvt time="20338" objId="10"/>
        <p14:stopEvt time="20403" objId="9"/>
        <p14:playEvt time="28170" objId="28"/>
        <p14:stopEvt time="28259" objId="10"/>
        <p14:playEvt time="35951" objId="27"/>
        <p14:stopEvt time="36046" objId="28"/>
        <p14:playEvt time="47287" objId="25"/>
        <p14:stopEvt time="47360" objId="27"/>
        <p14:playEvt time="62078" objId="26"/>
        <p14:stopEvt time="62153" objId="25"/>
        <p14:stopEvt time="70991" objId="2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924148"/>
          </a:xfrm>
        </p:spPr>
        <p:txBody>
          <a:bodyPr/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ДНИ НЕДЕЛИ</a:t>
            </a:r>
          </a:p>
        </p:txBody>
      </p:sp>
      <p:sp>
        <p:nvSpPr>
          <p:cNvPr id="55" name="Прямоугольник 54"/>
          <p:cNvSpPr/>
          <p:nvPr/>
        </p:nvSpPr>
        <p:spPr bwMode="auto">
          <a:xfrm>
            <a:off x="434872" y="1039948"/>
            <a:ext cx="8241583" cy="5520547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stelsSmoot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9525" cap="sq" cmpd="sng" algn="ctr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ffectLst>
            <a:glow rad="228600">
              <a:srgbClr val="D42CC0">
                <a:alpha val="40000"/>
              </a:srgbClr>
            </a:glow>
            <a:innerShdw blurRad="63500" dist="50800">
              <a:srgbClr val="D42CC0">
                <a:alpha val="50000"/>
              </a:srgbClr>
            </a:innerShdw>
          </a:effectLst>
          <a:scene3d>
            <a:camera prst="orthographicFront">
              <a:rot lat="21301140" lon="21573784" rev="1140"/>
            </a:camera>
            <a:lightRig rig="threePt" dir="t"/>
          </a:scene3d>
          <a:sp3d prstMaterial="powder"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 bwMode="auto">
          <a:xfrm>
            <a:off x="672974" y="1354542"/>
            <a:ext cx="1688856" cy="576064"/>
          </a:xfrm>
          <a:prstGeom prst="roundRect">
            <a:avLst/>
          </a:prstGeom>
          <a:solidFill>
            <a:srgbClr val="FF6600"/>
          </a:solidFill>
          <a:ln w="57150" cap="sq" cmpd="sng" algn="ctr">
            <a:solidFill>
              <a:srgbClr val="990000"/>
            </a:solidFill>
            <a:prstDash val="sysDot"/>
            <a:bevel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B prst="convex"/>
            <a:extrusionClr>
              <a:srgbClr val="FF0000"/>
            </a:extrusionClr>
            <a:contourClr>
              <a:srgbClr val="FF0000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 bwMode="auto">
          <a:xfrm>
            <a:off x="672974" y="2780928"/>
            <a:ext cx="1688856" cy="576064"/>
          </a:xfrm>
          <a:prstGeom prst="roundRect">
            <a:avLst/>
          </a:prstGeom>
          <a:solidFill>
            <a:srgbClr val="FFFF00"/>
          </a:solidFill>
          <a:ln w="571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 bwMode="auto">
          <a:xfrm>
            <a:off x="721848" y="3514100"/>
            <a:ext cx="1639982" cy="576064"/>
          </a:xfrm>
          <a:prstGeom prst="roundRect">
            <a:avLst/>
          </a:prstGeom>
          <a:solidFill>
            <a:srgbClr val="00FF00"/>
          </a:solidFill>
          <a:ln w="571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 bwMode="auto">
          <a:xfrm>
            <a:off x="721848" y="4235264"/>
            <a:ext cx="1639982" cy="576064"/>
          </a:xfrm>
          <a:prstGeom prst="roundRect">
            <a:avLst/>
          </a:prstGeom>
          <a:solidFill>
            <a:srgbClr val="00B0F0"/>
          </a:solidFill>
          <a:ln w="571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 bwMode="auto">
          <a:xfrm>
            <a:off x="775949" y="5024932"/>
            <a:ext cx="1619243" cy="576064"/>
          </a:xfrm>
          <a:prstGeom prst="roundRect">
            <a:avLst/>
          </a:prstGeom>
          <a:solidFill>
            <a:srgbClr val="0070C0"/>
          </a:solidFill>
          <a:ln w="571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 bwMode="auto">
          <a:xfrm>
            <a:off x="794412" y="5814639"/>
            <a:ext cx="1600780" cy="576064"/>
          </a:xfrm>
          <a:prstGeom prst="roundRect">
            <a:avLst/>
          </a:prstGeom>
          <a:solidFill>
            <a:srgbClr val="D42CC0"/>
          </a:solidFill>
          <a:ln w="571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 bwMode="auto">
          <a:xfrm>
            <a:off x="672974" y="2098656"/>
            <a:ext cx="1688856" cy="576064"/>
          </a:xfrm>
          <a:prstGeom prst="roundRect">
            <a:avLst/>
          </a:prstGeom>
          <a:solidFill>
            <a:srgbClr val="FFC000"/>
          </a:solidFill>
          <a:ln w="571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 bwMode="auto">
          <a:xfrm>
            <a:off x="7598498" y="2086653"/>
            <a:ext cx="720080" cy="576064"/>
          </a:xfrm>
          <a:prstGeom prst="round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  <a:ln w="50800" cap="sq" cmpd="dbl" algn="ctr"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83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Скругленный прямоугольник 87"/>
          <p:cNvSpPr/>
          <p:nvPr/>
        </p:nvSpPr>
        <p:spPr bwMode="auto">
          <a:xfrm>
            <a:off x="7682495" y="4283474"/>
            <a:ext cx="720080" cy="576064"/>
          </a:xfrm>
          <a:prstGeom prst="round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  <a:ln w="50800" cap="sq" cmpd="dbl" algn="ctr"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83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Скругленный прямоугольник 88"/>
          <p:cNvSpPr/>
          <p:nvPr/>
        </p:nvSpPr>
        <p:spPr bwMode="auto">
          <a:xfrm>
            <a:off x="7635720" y="2780928"/>
            <a:ext cx="720080" cy="576064"/>
          </a:xfrm>
          <a:prstGeom prst="round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  <a:ln w="50800" cap="sq" cmpd="dbl" algn="ctr"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83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 bwMode="auto">
          <a:xfrm>
            <a:off x="7682495" y="3514100"/>
            <a:ext cx="720080" cy="576064"/>
          </a:xfrm>
          <a:prstGeom prst="round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  <a:ln w="50800" cap="sq" cmpd="dbl" algn="ctr"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83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 bwMode="auto">
          <a:xfrm>
            <a:off x="7697492" y="5831973"/>
            <a:ext cx="720080" cy="576064"/>
          </a:xfrm>
          <a:prstGeom prst="round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  <a:ln w="50800" cap="sq" cmpd="dbl" algn="ctr"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83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 bwMode="auto">
          <a:xfrm>
            <a:off x="7697492" y="5019219"/>
            <a:ext cx="720080" cy="576064"/>
          </a:xfrm>
          <a:prstGeom prst="round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  <a:ln w="50800" cap="sq" cmpd="dbl" algn="ctr"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83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Скругленный прямоугольник 94"/>
          <p:cNvSpPr/>
          <p:nvPr/>
        </p:nvSpPr>
        <p:spPr bwMode="auto">
          <a:xfrm>
            <a:off x="7604929" y="1354542"/>
            <a:ext cx="720080" cy="576064"/>
          </a:xfrm>
          <a:prstGeom prst="round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  <a:ln w="50800" cap="sq" cmpd="dbl" algn="ctr"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83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6" name="Скругленный прямоугольник 95"/>
          <p:cNvSpPr/>
          <p:nvPr/>
        </p:nvSpPr>
        <p:spPr bwMode="auto">
          <a:xfrm>
            <a:off x="3516923" y="1354542"/>
            <a:ext cx="3024336" cy="576064"/>
          </a:xfrm>
          <a:prstGeom prst="round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  <a:ln w="50800" cap="sq" cmpd="dbl" algn="ctr"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83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понедельник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Скругленный прямоугольник 96"/>
          <p:cNvSpPr/>
          <p:nvPr/>
        </p:nvSpPr>
        <p:spPr bwMode="auto">
          <a:xfrm>
            <a:off x="3516923" y="2086653"/>
            <a:ext cx="3024336" cy="576064"/>
          </a:xfrm>
          <a:prstGeom prst="round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  <a:ln w="50800" cap="sq" cmpd="dbl" algn="ctr"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83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вторник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Скругленный прямоугольник 97"/>
          <p:cNvSpPr/>
          <p:nvPr/>
        </p:nvSpPr>
        <p:spPr bwMode="auto">
          <a:xfrm>
            <a:off x="3548644" y="2780928"/>
            <a:ext cx="3024336" cy="576064"/>
          </a:xfrm>
          <a:prstGeom prst="round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  <a:ln w="50800" cap="sq" cmpd="dbl" algn="ctr"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83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среда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Скругленный прямоугольник 98"/>
          <p:cNvSpPr/>
          <p:nvPr/>
        </p:nvSpPr>
        <p:spPr bwMode="auto">
          <a:xfrm>
            <a:off x="3575357" y="3529659"/>
            <a:ext cx="3024336" cy="576064"/>
          </a:xfrm>
          <a:prstGeom prst="round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  <a:ln w="50800" cap="sq" cmpd="dbl" algn="ctr"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83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четверг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 bwMode="auto">
          <a:xfrm>
            <a:off x="3603565" y="4317055"/>
            <a:ext cx="3024336" cy="576064"/>
          </a:xfrm>
          <a:prstGeom prst="round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  <a:ln w="50800" cap="sq" cmpd="dbl" algn="ctr"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83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пятница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Скругленный прямоугольник 100"/>
          <p:cNvSpPr/>
          <p:nvPr/>
        </p:nvSpPr>
        <p:spPr bwMode="auto">
          <a:xfrm>
            <a:off x="3612159" y="5019219"/>
            <a:ext cx="3024336" cy="576064"/>
          </a:xfrm>
          <a:prstGeom prst="round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  <a:ln w="50800" cap="sq" cmpd="dbl" algn="ctr"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83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суббота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Скругленный прямоугольник 101"/>
          <p:cNvSpPr/>
          <p:nvPr/>
        </p:nvSpPr>
        <p:spPr bwMode="auto">
          <a:xfrm>
            <a:off x="3638095" y="5831973"/>
            <a:ext cx="3024336" cy="576064"/>
          </a:xfrm>
          <a:prstGeom prst="round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  <a:ln w="50800" cap="sq" cmpd="dbl" algn="ctr"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83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воскресение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38">
        <p:checker dir="vert"/>
        <p:sndAc>
          <p:stSnd>
            <p:snd r:embed="rId5" name="click.wav"/>
          </p:stSnd>
        </p:sndAc>
      </p:transition>
    </mc:Choice>
    <mc:Fallback xmlns="">
      <p:transition spd="slow" advClick="0" advTm="20038">
        <p:checker dir="vert"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67345E-6 L -0.69288 2.6734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028E-8 L -0.70087 -0.430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52" y="-215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-0.00346 L -0.69323 0.101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52" y="5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8 -0.00185 L -0.70243 -0.0018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394 L -0.704 -0.234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53" y="-115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902 L -0.68663 0.10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40" y="58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1041 L -0.68924 0.440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62" y="22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8" grpId="0" animBg="1"/>
      <p:bldP spid="88" grpId="0" animBg="1"/>
      <p:bldP spid="89" grpId="0" animBg="1"/>
      <p:bldP spid="91" grpId="0" animBg="1"/>
      <p:bldP spid="93" grpId="0" animBg="1"/>
      <p:bldP spid="94" grpId="0" animBg="1"/>
      <p:bldP spid="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8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9" r="74698" b="45572"/>
          <a:stretch/>
        </p:blipFill>
        <p:spPr bwMode="auto">
          <a:xfrm>
            <a:off x="385120" y="370801"/>
            <a:ext cx="2170656" cy="211148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с двумя скругленными соседними углами 4"/>
          <p:cNvSpPr/>
          <p:nvPr/>
        </p:nvSpPr>
        <p:spPr bwMode="auto">
          <a:xfrm>
            <a:off x="2643942" y="766462"/>
            <a:ext cx="1296144" cy="1536322"/>
          </a:xfrm>
          <a:prstGeom prst="round2Same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lang="ru-RU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2705444" y="2046433"/>
            <a:ext cx="456329" cy="43584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3448737" y="2035755"/>
            <a:ext cx="456329" cy="43584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2819525" y="2137649"/>
            <a:ext cx="228165" cy="22744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3562820" y="2121433"/>
            <a:ext cx="228165" cy="22744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с двумя скругленными соседними углами 18"/>
          <p:cNvSpPr/>
          <p:nvPr/>
        </p:nvSpPr>
        <p:spPr bwMode="auto">
          <a:xfrm>
            <a:off x="4145402" y="748221"/>
            <a:ext cx="1296144" cy="1536322"/>
          </a:xfrm>
          <a:prstGeom prst="round2Same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ВТОРНИК</a:t>
            </a:r>
          </a:p>
        </p:txBody>
      </p:sp>
      <p:sp>
        <p:nvSpPr>
          <p:cNvPr id="20" name="Овал 19"/>
          <p:cNvSpPr/>
          <p:nvPr/>
        </p:nvSpPr>
        <p:spPr bwMode="auto">
          <a:xfrm>
            <a:off x="4204244" y="2043951"/>
            <a:ext cx="456329" cy="43584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 bwMode="auto">
          <a:xfrm flipV="1">
            <a:off x="2195736" y="2482281"/>
            <a:ext cx="6456349" cy="1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bg1">
                <a:lumMod val="50000"/>
                <a:alpha val="40000"/>
              </a:schemeClr>
            </a:glow>
            <a:outerShdw dist="35921" dir="2700000" algn="ctr" rotWithShape="0">
              <a:schemeClr val="bg2"/>
            </a:outerShdw>
            <a:reflection blurRad="6350" stA="50000" endA="300" endPos="55500" dist="101600" dir="5400000" sy="-100000" algn="bl" rotWithShape="0"/>
          </a:effectLst>
          <a:scene3d>
            <a:camera prst="orthographicFront"/>
            <a:lightRig rig="sunset" dir="t"/>
          </a:scene3d>
          <a:sp3d prstMaterial="metal"/>
        </p:spPr>
      </p:cxnSp>
      <p:sp>
        <p:nvSpPr>
          <p:cNvPr id="24" name="Овал 23"/>
          <p:cNvSpPr/>
          <p:nvPr/>
        </p:nvSpPr>
        <p:spPr bwMode="auto">
          <a:xfrm>
            <a:off x="4318325" y="2136064"/>
            <a:ext cx="228165" cy="22744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41636" y="1272652"/>
            <a:ext cx="14233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" b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ПОНЕДЕЛЬНИК</a:t>
            </a:r>
          </a:p>
        </p:txBody>
      </p:sp>
      <p:sp>
        <p:nvSpPr>
          <p:cNvPr id="26" name="Овал 25"/>
          <p:cNvSpPr/>
          <p:nvPr/>
        </p:nvSpPr>
        <p:spPr bwMode="auto">
          <a:xfrm>
            <a:off x="4875172" y="2066618"/>
            <a:ext cx="456329" cy="43584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Овал 27"/>
          <p:cNvSpPr/>
          <p:nvPr/>
        </p:nvSpPr>
        <p:spPr bwMode="auto">
          <a:xfrm>
            <a:off x="4989252" y="2148152"/>
            <a:ext cx="228165" cy="22744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с двумя скругленными соседними углами 28"/>
          <p:cNvSpPr/>
          <p:nvPr/>
        </p:nvSpPr>
        <p:spPr bwMode="auto">
          <a:xfrm>
            <a:off x="5690860" y="725553"/>
            <a:ext cx="1296144" cy="1536322"/>
          </a:xfrm>
          <a:prstGeom prst="round2Same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СРЕДА</a:t>
            </a:r>
          </a:p>
        </p:txBody>
      </p:sp>
      <p:sp>
        <p:nvSpPr>
          <p:cNvPr id="30" name="Овал 29"/>
          <p:cNvSpPr/>
          <p:nvPr/>
        </p:nvSpPr>
        <p:spPr bwMode="auto">
          <a:xfrm>
            <a:off x="5781735" y="2043951"/>
            <a:ext cx="456329" cy="43584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Овал 30"/>
          <p:cNvSpPr/>
          <p:nvPr/>
        </p:nvSpPr>
        <p:spPr bwMode="auto">
          <a:xfrm>
            <a:off x="6399949" y="2031860"/>
            <a:ext cx="456329" cy="43584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Овал 31"/>
          <p:cNvSpPr/>
          <p:nvPr/>
        </p:nvSpPr>
        <p:spPr bwMode="auto">
          <a:xfrm>
            <a:off x="6514030" y="2150634"/>
            <a:ext cx="228165" cy="22744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Овал 32"/>
          <p:cNvSpPr/>
          <p:nvPr/>
        </p:nvSpPr>
        <p:spPr bwMode="auto">
          <a:xfrm>
            <a:off x="5895816" y="2150633"/>
            <a:ext cx="228165" cy="22744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с двумя скругленными соседними углами 33"/>
          <p:cNvSpPr/>
          <p:nvPr/>
        </p:nvSpPr>
        <p:spPr bwMode="auto">
          <a:xfrm rot="379579">
            <a:off x="7308304" y="741251"/>
            <a:ext cx="1296144" cy="1536322"/>
          </a:xfrm>
          <a:prstGeom prst="round2SameRect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ЧЕТВЕРГ</a:t>
            </a:r>
          </a:p>
        </p:txBody>
      </p:sp>
      <p:sp>
        <p:nvSpPr>
          <p:cNvPr id="35" name="Овал 34"/>
          <p:cNvSpPr/>
          <p:nvPr/>
        </p:nvSpPr>
        <p:spPr bwMode="auto">
          <a:xfrm>
            <a:off x="7981153" y="2056195"/>
            <a:ext cx="456329" cy="43584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Овал 35"/>
          <p:cNvSpPr/>
          <p:nvPr/>
        </p:nvSpPr>
        <p:spPr bwMode="auto">
          <a:xfrm>
            <a:off x="7283631" y="2056195"/>
            <a:ext cx="456329" cy="43584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Овал 36"/>
          <p:cNvSpPr/>
          <p:nvPr/>
        </p:nvSpPr>
        <p:spPr bwMode="auto">
          <a:xfrm>
            <a:off x="8128123" y="2136061"/>
            <a:ext cx="228165" cy="22744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Овал 37"/>
          <p:cNvSpPr/>
          <p:nvPr/>
        </p:nvSpPr>
        <p:spPr bwMode="auto">
          <a:xfrm>
            <a:off x="7385660" y="2189061"/>
            <a:ext cx="228165" cy="22744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 bwMode="auto">
          <a:xfrm flipV="1">
            <a:off x="3940086" y="4339056"/>
            <a:ext cx="4711999" cy="1605224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reflection blurRad="6350" stA="50000" endA="300" endPos="55500" dist="101600" dir="5400000" sy="-100000" algn="bl" rotWithShape="0"/>
          </a:effectLst>
          <a:scene3d>
            <a:camera prst="orthographicFront"/>
            <a:lightRig rig="sunset" dir="t"/>
          </a:scene3d>
        </p:spPr>
      </p:cxnSp>
      <p:sp>
        <p:nvSpPr>
          <p:cNvPr id="40" name="Прямоугольник с двумя скругленными соседними углами 39"/>
          <p:cNvSpPr/>
          <p:nvPr/>
        </p:nvSpPr>
        <p:spPr bwMode="auto">
          <a:xfrm rot="20490458">
            <a:off x="5632897" y="3228144"/>
            <a:ext cx="1259989" cy="1573989"/>
          </a:xfrm>
          <a:prstGeom prst="round2Same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СУББОТА</a:t>
            </a:r>
          </a:p>
        </p:txBody>
      </p:sp>
      <p:sp>
        <p:nvSpPr>
          <p:cNvPr id="41" name="Прямоугольник с двумя скругленными соседними углами 40"/>
          <p:cNvSpPr/>
          <p:nvPr/>
        </p:nvSpPr>
        <p:spPr bwMode="auto">
          <a:xfrm rot="20398664">
            <a:off x="7091887" y="2684228"/>
            <a:ext cx="1296144" cy="1536322"/>
          </a:xfrm>
          <a:prstGeom prst="round2Same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ПЯТНИЦА</a:t>
            </a:r>
          </a:p>
        </p:txBody>
      </p:sp>
      <p:sp>
        <p:nvSpPr>
          <p:cNvPr id="42" name="Прямоугольник с двумя скругленными соседними углами 41"/>
          <p:cNvSpPr/>
          <p:nvPr/>
        </p:nvSpPr>
        <p:spPr bwMode="auto">
          <a:xfrm rot="20281038">
            <a:off x="4076496" y="3772817"/>
            <a:ext cx="1296144" cy="1663206"/>
          </a:xfrm>
          <a:prstGeom prst="round2SameRect">
            <a:avLst/>
          </a:prstGeom>
          <a:solidFill>
            <a:srgbClr val="D42C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20309149">
            <a:off x="4049471" y="4439902"/>
            <a:ext cx="138557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воскресение</a:t>
            </a:r>
            <a:endParaRPr lang="ru-RU" sz="1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Овал 45"/>
          <p:cNvSpPr/>
          <p:nvPr/>
        </p:nvSpPr>
        <p:spPr bwMode="auto">
          <a:xfrm>
            <a:off x="4496403" y="5200196"/>
            <a:ext cx="456329" cy="43584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Овал 46"/>
          <p:cNvSpPr/>
          <p:nvPr/>
        </p:nvSpPr>
        <p:spPr bwMode="auto">
          <a:xfrm>
            <a:off x="5103336" y="4982272"/>
            <a:ext cx="456329" cy="43584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Овал 47"/>
          <p:cNvSpPr/>
          <p:nvPr/>
        </p:nvSpPr>
        <p:spPr bwMode="auto">
          <a:xfrm>
            <a:off x="5971482" y="4672494"/>
            <a:ext cx="456329" cy="43584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Овал 48"/>
          <p:cNvSpPr/>
          <p:nvPr/>
        </p:nvSpPr>
        <p:spPr bwMode="auto">
          <a:xfrm>
            <a:off x="6554489" y="4454570"/>
            <a:ext cx="456329" cy="43584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Овал 49"/>
          <p:cNvSpPr/>
          <p:nvPr/>
        </p:nvSpPr>
        <p:spPr bwMode="auto">
          <a:xfrm>
            <a:off x="7500047" y="4142552"/>
            <a:ext cx="456329" cy="43584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Овал 50"/>
          <p:cNvSpPr/>
          <p:nvPr/>
        </p:nvSpPr>
        <p:spPr bwMode="auto">
          <a:xfrm>
            <a:off x="8128123" y="3903207"/>
            <a:ext cx="456329" cy="43584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Овал 56"/>
          <p:cNvSpPr/>
          <p:nvPr/>
        </p:nvSpPr>
        <p:spPr bwMode="auto">
          <a:xfrm>
            <a:off x="8234422" y="3981490"/>
            <a:ext cx="228165" cy="22744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Овал 57"/>
          <p:cNvSpPr/>
          <p:nvPr/>
        </p:nvSpPr>
        <p:spPr bwMode="auto">
          <a:xfrm>
            <a:off x="7613174" y="4243602"/>
            <a:ext cx="228165" cy="22744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Овал 58"/>
          <p:cNvSpPr/>
          <p:nvPr/>
        </p:nvSpPr>
        <p:spPr bwMode="auto">
          <a:xfrm>
            <a:off x="6668570" y="4578401"/>
            <a:ext cx="228165" cy="22744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Овал 59"/>
          <p:cNvSpPr/>
          <p:nvPr/>
        </p:nvSpPr>
        <p:spPr bwMode="auto">
          <a:xfrm>
            <a:off x="6067920" y="4756148"/>
            <a:ext cx="228165" cy="22744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Овал 60"/>
          <p:cNvSpPr/>
          <p:nvPr/>
        </p:nvSpPr>
        <p:spPr bwMode="auto">
          <a:xfrm>
            <a:off x="5217418" y="5086473"/>
            <a:ext cx="228165" cy="22744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Овал 61"/>
          <p:cNvSpPr/>
          <p:nvPr/>
        </p:nvSpPr>
        <p:spPr bwMode="auto">
          <a:xfrm>
            <a:off x="4610484" y="5304397"/>
            <a:ext cx="228165" cy="22744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96022" y="78413"/>
            <a:ext cx="33949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Учим дни недели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9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2" b="19630"/>
          <a:stretch/>
        </p:blipFill>
        <p:spPr bwMode="auto">
          <a:xfrm>
            <a:off x="343308" y="4243602"/>
            <a:ext cx="3111441" cy="231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Прямоугольник с двумя скругленными соседними углами 42"/>
          <p:cNvSpPr/>
          <p:nvPr/>
        </p:nvSpPr>
        <p:spPr bwMode="auto">
          <a:xfrm>
            <a:off x="297297" y="3158638"/>
            <a:ext cx="3379605" cy="864096"/>
          </a:xfrm>
          <a:prstGeom prst="round2SameRect">
            <a:avLst/>
          </a:prstGeom>
          <a:gradFill flip="none" rotWithShape="1">
            <a:gsLst>
              <a:gs pos="20000">
                <a:srgbClr val="CCCCFF"/>
              </a:gs>
              <a:gs pos="9000">
                <a:srgbClr val="99CCFF"/>
              </a:gs>
              <a:gs pos="100000">
                <a:srgbClr val="9966FF"/>
              </a:gs>
              <a:gs pos="39000">
                <a:schemeClr val="accent1">
                  <a:lumMod val="40000"/>
                  <a:lumOff val="60000"/>
                </a:schemeClr>
              </a:gs>
              <a:gs pos="69000">
                <a:srgbClr val="99CCFF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СЕМЬ БРАТЬЕВ, ГОДАМИ РАВНЫМИ, ИМЕНАМИ РАЗНЫЕ.</a:t>
            </a:r>
          </a:p>
        </p:txBody>
      </p:sp>
      <p:pic>
        <p:nvPicPr>
          <p:cNvPr id="44" name="Загадка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94228" y="5008554"/>
            <a:ext cx="609600" cy="6096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86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1553">
        <p:checker dir="vert"/>
        <p:sndAc>
          <p:stSnd>
            <p:snd r:embed="rId7" name="click.wav"/>
          </p:stSnd>
        </p:sndAc>
      </p:transition>
    </mc:Choice>
    <mc:Fallback xmlns="">
      <p:transition spd="slow" advClick="0" advTm="21553">
        <p:checker dir="vert"/>
        <p:sndAc>
          <p:stSnd>
            <p:snd r:embed="rId1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92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922"/>
                            </p:stCondLst>
                            <p:childTnLst>
                              <p:par>
                                <p:cTn id="1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922"/>
                            </p:stCondLst>
                            <p:childTnLst>
                              <p:par>
                                <p:cTn id="1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922"/>
                            </p:stCondLst>
                            <p:childTnLst>
                              <p:par>
                                <p:cTn id="2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922"/>
                            </p:stCondLst>
                            <p:childTnLst>
                              <p:par>
                                <p:cTn id="2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922"/>
                            </p:stCondLst>
                            <p:childTnLst>
                              <p:par>
                                <p:cTn id="2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922"/>
                            </p:stCondLst>
                            <p:childTnLst>
                              <p:par>
                                <p:cTn id="3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922"/>
                            </p:stCondLst>
                            <p:childTnLst>
                              <p:par>
                                <p:cTn id="3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9" grpId="0" animBg="1"/>
      <p:bldP spid="29" grpId="0" animBg="1"/>
      <p:bldP spid="34" grpId="0" animBg="1"/>
      <p:bldP spid="40" grpId="0" animBg="1"/>
      <p:bldP spid="41" grpId="0" animBg="1"/>
      <p:bldP spid="42" grpId="0" animBg="1"/>
      <p:bldP spid="43" grpId="0" animBg="1"/>
    </p:bldLst>
  </p:timing>
  <p:extLst>
    <p:ext uri="{E180D4A7-C9FB-4DFB-919C-405C955672EB}">
      <p14:showEvtLst xmlns:p14="http://schemas.microsoft.com/office/powerpoint/2010/main">
        <p14:playEvt time="725" objId="44"/>
        <p14:stopEvt time="6777" objId="4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овина рамки 7"/>
          <p:cNvSpPr/>
          <p:nvPr/>
        </p:nvSpPr>
        <p:spPr bwMode="auto">
          <a:xfrm>
            <a:off x="1291918" y="4797152"/>
            <a:ext cx="1368224" cy="1080120"/>
          </a:xfrm>
          <a:prstGeom prst="halfFrame">
            <a:avLst/>
          </a:prstGeom>
          <a:gradFill flip="none" rotWithShape="1">
            <a:gsLst>
              <a:gs pos="0">
                <a:srgbClr val="000000"/>
              </a:gs>
              <a:gs pos="2000">
                <a:srgbClr val="000040"/>
              </a:gs>
              <a:gs pos="52920">
                <a:srgbClr val="F8B802"/>
              </a:gs>
              <a:gs pos="60003">
                <a:srgbClr val="D7970D"/>
              </a:gs>
              <a:gs pos="83000">
                <a:srgbClr val="400040"/>
              </a:gs>
              <a:gs pos="44000">
                <a:srgbClr val="8F0040"/>
              </a:gs>
              <a:gs pos="6000">
                <a:srgbClr val="F27300"/>
              </a:gs>
              <a:gs pos="22000">
                <a:srgbClr val="FFBF00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rgbClr val="99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/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09046" y="7638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C10916"/>
                </a:solidFill>
                <a:latin typeface="Times New Roman" pitchFamily="18" charset="0"/>
                <a:cs typeface="Times New Roman" pitchFamily="18" charset="0"/>
              </a:rPr>
              <a:t>ЛЕСЕНКА НЕДЕЛЬКА</a:t>
            </a:r>
            <a:br>
              <a:rPr lang="ru-RU" sz="2800" b="1" dirty="0">
                <a:solidFill>
                  <a:srgbClr val="C1091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оловина рамки 19"/>
          <p:cNvSpPr/>
          <p:nvPr/>
        </p:nvSpPr>
        <p:spPr bwMode="auto">
          <a:xfrm>
            <a:off x="2325584" y="4065803"/>
            <a:ext cx="1368224" cy="1080120"/>
          </a:xfrm>
          <a:prstGeom prst="halfFrame">
            <a:avLst/>
          </a:prstGeom>
          <a:gradFill flip="none" rotWithShape="1">
            <a:gsLst>
              <a:gs pos="0">
                <a:srgbClr val="000000"/>
              </a:gs>
              <a:gs pos="2000">
                <a:srgbClr val="000040"/>
              </a:gs>
              <a:gs pos="52920">
                <a:srgbClr val="F8B802"/>
              </a:gs>
              <a:gs pos="60003">
                <a:srgbClr val="D7970D"/>
              </a:gs>
              <a:gs pos="83000">
                <a:srgbClr val="400040"/>
              </a:gs>
              <a:gs pos="44000">
                <a:srgbClr val="8F0040"/>
              </a:gs>
              <a:gs pos="6000">
                <a:srgbClr val="F27300"/>
              </a:gs>
              <a:gs pos="22000">
                <a:srgbClr val="FFBF00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rgbClr val="99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/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оловина рамки 20"/>
          <p:cNvSpPr/>
          <p:nvPr/>
        </p:nvSpPr>
        <p:spPr bwMode="auto">
          <a:xfrm>
            <a:off x="3426822" y="3266982"/>
            <a:ext cx="1368224" cy="1080120"/>
          </a:xfrm>
          <a:prstGeom prst="halfFrame">
            <a:avLst/>
          </a:prstGeom>
          <a:gradFill flip="none" rotWithShape="1">
            <a:gsLst>
              <a:gs pos="0">
                <a:srgbClr val="000000"/>
              </a:gs>
              <a:gs pos="2000">
                <a:srgbClr val="000040"/>
              </a:gs>
              <a:gs pos="52920">
                <a:srgbClr val="F8B802"/>
              </a:gs>
              <a:gs pos="60003">
                <a:srgbClr val="D7970D"/>
              </a:gs>
              <a:gs pos="83000">
                <a:srgbClr val="400040"/>
              </a:gs>
              <a:gs pos="44000">
                <a:srgbClr val="8F0040"/>
              </a:gs>
              <a:gs pos="6000">
                <a:srgbClr val="F27300"/>
              </a:gs>
              <a:gs pos="22000">
                <a:srgbClr val="FFBF00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rgbClr val="99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/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оловина рамки 21"/>
          <p:cNvSpPr/>
          <p:nvPr/>
        </p:nvSpPr>
        <p:spPr bwMode="auto">
          <a:xfrm>
            <a:off x="4390220" y="2544198"/>
            <a:ext cx="1368224" cy="1080120"/>
          </a:xfrm>
          <a:prstGeom prst="halfFrame">
            <a:avLst/>
          </a:prstGeom>
          <a:gradFill flip="none" rotWithShape="1">
            <a:gsLst>
              <a:gs pos="0">
                <a:srgbClr val="000000"/>
              </a:gs>
              <a:gs pos="2000">
                <a:srgbClr val="000040"/>
              </a:gs>
              <a:gs pos="52920">
                <a:srgbClr val="F8B802"/>
              </a:gs>
              <a:gs pos="60003">
                <a:srgbClr val="D7970D"/>
              </a:gs>
              <a:gs pos="83000">
                <a:srgbClr val="400040"/>
              </a:gs>
              <a:gs pos="44000">
                <a:srgbClr val="8F0040"/>
              </a:gs>
              <a:gs pos="6000">
                <a:srgbClr val="F27300"/>
              </a:gs>
              <a:gs pos="22000">
                <a:srgbClr val="FFBF00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rgbClr val="99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/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оловина рамки 22"/>
          <p:cNvSpPr/>
          <p:nvPr/>
        </p:nvSpPr>
        <p:spPr bwMode="auto">
          <a:xfrm>
            <a:off x="5430253" y="1741042"/>
            <a:ext cx="1368224" cy="1080120"/>
          </a:xfrm>
          <a:prstGeom prst="halfFrame">
            <a:avLst/>
          </a:prstGeom>
          <a:gradFill flip="none" rotWithShape="1">
            <a:gsLst>
              <a:gs pos="0">
                <a:srgbClr val="000000"/>
              </a:gs>
              <a:gs pos="2000">
                <a:srgbClr val="000040"/>
              </a:gs>
              <a:gs pos="52920">
                <a:srgbClr val="F8B802"/>
              </a:gs>
              <a:gs pos="60003">
                <a:srgbClr val="D7970D"/>
              </a:gs>
              <a:gs pos="83000">
                <a:srgbClr val="400040"/>
              </a:gs>
              <a:gs pos="44000">
                <a:srgbClr val="8F0040"/>
              </a:gs>
              <a:gs pos="6000">
                <a:srgbClr val="F27300"/>
              </a:gs>
              <a:gs pos="22000">
                <a:srgbClr val="FFBF00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rgbClr val="99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/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оловина рамки 23"/>
          <p:cNvSpPr/>
          <p:nvPr/>
        </p:nvSpPr>
        <p:spPr bwMode="auto">
          <a:xfrm>
            <a:off x="355613" y="5589240"/>
            <a:ext cx="1368224" cy="1080120"/>
          </a:xfrm>
          <a:prstGeom prst="halfFrame">
            <a:avLst/>
          </a:prstGeom>
          <a:gradFill flip="none" rotWithShape="1">
            <a:gsLst>
              <a:gs pos="0">
                <a:srgbClr val="000000"/>
              </a:gs>
              <a:gs pos="2000">
                <a:srgbClr val="000040"/>
              </a:gs>
              <a:gs pos="52920">
                <a:srgbClr val="F8B802"/>
              </a:gs>
              <a:gs pos="60003">
                <a:srgbClr val="D7970D"/>
              </a:gs>
              <a:gs pos="83000">
                <a:srgbClr val="400040"/>
              </a:gs>
              <a:gs pos="44000">
                <a:srgbClr val="8F0040"/>
              </a:gs>
              <a:gs pos="6000">
                <a:srgbClr val="F27300"/>
              </a:gs>
              <a:gs pos="22000">
                <a:srgbClr val="FFBF00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rgbClr val="99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/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оловина рамки 24"/>
          <p:cNvSpPr/>
          <p:nvPr/>
        </p:nvSpPr>
        <p:spPr bwMode="auto">
          <a:xfrm>
            <a:off x="6451046" y="934779"/>
            <a:ext cx="1368224" cy="1080120"/>
          </a:xfrm>
          <a:prstGeom prst="halfFrame">
            <a:avLst/>
          </a:prstGeom>
          <a:gradFill flip="none" rotWithShape="1">
            <a:gsLst>
              <a:gs pos="0">
                <a:srgbClr val="000000"/>
              </a:gs>
              <a:gs pos="2000">
                <a:srgbClr val="000040"/>
              </a:gs>
              <a:gs pos="52920">
                <a:srgbClr val="F8B802"/>
              </a:gs>
              <a:gs pos="60003">
                <a:srgbClr val="D7970D"/>
              </a:gs>
              <a:gs pos="83000">
                <a:srgbClr val="400040"/>
              </a:gs>
              <a:gs pos="44000">
                <a:srgbClr val="8F0040"/>
              </a:gs>
              <a:gs pos="6000">
                <a:srgbClr val="F27300"/>
              </a:gs>
              <a:gs pos="22000">
                <a:srgbClr val="FFBF00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rgbClr val="99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/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794287" y="5983633"/>
            <a:ext cx="2363486" cy="540060"/>
          </a:xfrm>
          <a:prstGeom prst="roundRect">
            <a:avLst/>
          </a:prstGeom>
          <a:blipFill>
            <a:blip r:embed="rId20"/>
            <a:tile tx="0" ty="0" sx="100000" sy="100000" flip="none" algn="tl"/>
          </a:blipFill>
          <a:ln w="50800" cap="rnd" cmpd="sng" algn="ctr">
            <a:gradFill flip="none" rotWithShape="1">
              <a:gsLst>
                <a:gs pos="0">
                  <a:srgbClr val="D6B19C"/>
                </a:gs>
                <a:gs pos="39000">
                  <a:srgbClr val="CC00CC"/>
                </a:gs>
                <a:gs pos="72000">
                  <a:srgbClr val="A65528"/>
                </a:gs>
                <a:gs pos="87000">
                  <a:srgbClr val="663012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2000" b="1" i="0" u="none" strike="noStrike" cap="all" normalizeH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ПОНЕДЕЛЬНИК</a:t>
            </a: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1619672" y="5193196"/>
            <a:ext cx="2363486" cy="540060"/>
          </a:xfrm>
          <a:prstGeom prst="roundRect">
            <a:avLst/>
          </a:prstGeom>
          <a:blipFill>
            <a:blip r:embed="rId20"/>
            <a:tile tx="0" ty="0" sx="100000" sy="100000" flip="none" algn="tl"/>
          </a:blipFill>
          <a:ln w="50800" cap="rnd" cmpd="sng" algn="ctr">
            <a:gradFill flip="none" rotWithShape="1">
              <a:gsLst>
                <a:gs pos="0">
                  <a:srgbClr val="D6B19C"/>
                </a:gs>
                <a:gs pos="39000">
                  <a:srgbClr val="CC00CC"/>
                </a:gs>
                <a:gs pos="72000">
                  <a:srgbClr val="A65528"/>
                </a:gs>
                <a:gs pos="87000">
                  <a:srgbClr val="663012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вторник</a:t>
            </a:r>
            <a:endParaRPr kumimoji="0" lang="ru-RU" sz="2000" b="1" i="0" u="none" strike="noStrike" cap="all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2710846" y="4414392"/>
            <a:ext cx="2363486" cy="540060"/>
          </a:xfrm>
          <a:prstGeom prst="roundRect">
            <a:avLst/>
          </a:prstGeom>
          <a:blipFill>
            <a:blip r:embed="rId20"/>
            <a:tile tx="0" ty="0" sx="100000" sy="100000" flip="none" algn="tl"/>
          </a:blipFill>
          <a:ln w="50800" cap="rnd" cmpd="sng" algn="ctr">
            <a:gradFill flip="none" rotWithShape="1">
              <a:gsLst>
                <a:gs pos="0">
                  <a:srgbClr val="D6B19C"/>
                </a:gs>
                <a:gs pos="39000">
                  <a:srgbClr val="CC00CC"/>
                </a:gs>
                <a:gs pos="72000">
                  <a:srgbClr val="A65528"/>
                </a:gs>
                <a:gs pos="87000">
                  <a:srgbClr val="663012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среда</a:t>
            </a:r>
            <a:endParaRPr kumimoji="0" lang="ru-RU" sz="2000" b="1" i="0" u="none" strike="noStrike" cap="all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3750879" y="3645024"/>
            <a:ext cx="2363486" cy="540060"/>
          </a:xfrm>
          <a:prstGeom prst="roundRect">
            <a:avLst/>
          </a:prstGeom>
          <a:blipFill>
            <a:blip r:embed="rId20"/>
            <a:tile tx="0" ty="0" sx="100000" sy="100000" flip="none" algn="tl"/>
          </a:blipFill>
          <a:ln w="50800" cap="rnd" cmpd="sng" algn="ctr">
            <a:gradFill flip="none" rotWithShape="1">
              <a:gsLst>
                <a:gs pos="0">
                  <a:srgbClr val="D6B19C"/>
                </a:gs>
                <a:gs pos="39000">
                  <a:srgbClr val="CC00CC"/>
                </a:gs>
                <a:gs pos="72000">
                  <a:srgbClr val="A65528"/>
                </a:gs>
                <a:gs pos="87000">
                  <a:srgbClr val="663012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четверг</a:t>
            </a:r>
            <a:endParaRPr kumimoji="0" lang="ru-RU" sz="2000" b="1" i="0" u="none" strike="noStrike" cap="all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4771672" y="2938356"/>
            <a:ext cx="2363486" cy="540060"/>
          </a:xfrm>
          <a:prstGeom prst="roundRect">
            <a:avLst/>
          </a:prstGeom>
          <a:blipFill>
            <a:blip r:embed="rId20"/>
            <a:tile tx="0" ty="0" sx="100000" sy="100000" flip="none" algn="tl"/>
          </a:blipFill>
          <a:ln w="50800" cap="rnd" cmpd="sng" algn="ctr">
            <a:gradFill flip="none" rotWithShape="1">
              <a:gsLst>
                <a:gs pos="0">
                  <a:srgbClr val="D6B19C"/>
                </a:gs>
                <a:gs pos="39000">
                  <a:srgbClr val="CC00CC"/>
                </a:gs>
                <a:gs pos="72000">
                  <a:srgbClr val="A65528"/>
                </a:gs>
                <a:gs pos="87000">
                  <a:srgbClr val="663012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пятница</a:t>
            </a:r>
            <a:endParaRPr kumimoji="0" lang="ru-RU" sz="2000" b="1" i="0" u="none" strike="noStrike" cap="all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 bwMode="auto">
          <a:xfrm>
            <a:off x="5761547" y="2171960"/>
            <a:ext cx="2363486" cy="540060"/>
          </a:xfrm>
          <a:prstGeom prst="roundRect">
            <a:avLst/>
          </a:prstGeom>
          <a:blipFill>
            <a:blip r:embed="rId20"/>
            <a:tile tx="0" ty="0" sx="100000" sy="100000" flip="none" algn="tl"/>
          </a:blipFill>
          <a:ln w="50800" cap="rnd" cmpd="sng" algn="ctr">
            <a:gradFill flip="none" rotWithShape="1">
              <a:gsLst>
                <a:gs pos="0">
                  <a:srgbClr val="D6B19C"/>
                </a:gs>
                <a:gs pos="39000">
                  <a:srgbClr val="CC00CC"/>
                </a:gs>
                <a:gs pos="72000">
                  <a:srgbClr val="A65528"/>
                </a:gs>
                <a:gs pos="87000">
                  <a:srgbClr val="663012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20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суббота</a:t>
            </a:r>
            <a:endParaRPr kumimoji="0" lang="ru-RU" sz="2000" b="1" i="0" u="none" strike="noStrike" cap="all" normalizeH="0" baseline="0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 bwMode="auto">
          <a:xfrm>
            <a:off x="6588224" y="1281920"/>
            <a:ext cx="2363486" cy="540060"/>
          </a:xfrm>
          <a:prstGeom prst="roundRect">
            <a:avLst/>
          </a:prstGeom>
          <a:blipFill>
            <a:blip r:embed="rId20"/>
            <a:tile tx="0" ty="0" sx="100000" sy="100000" flip="none" algn="tl"/>
          </a:blipFill>
          <a:ln w="50800" cap="rnd" cmpd="sng" algn="ctr">
            <a:gradFill flip="none" rotWithShape="1">
              <a:gsLst>
                <a:gs pos="0">
                  <a:srgbClr val="D6B19C"/>
                </a:gs>
                <a:gs pos="39000">
                  <a:srgbClr val="CC00CC"/>
                </a:gs>
                <a:gs pos="72000">
                  <a:srgbClr val="A65528"/>
                </a:gs>
                <a:gs pos="87000">
                  <a:srgbClr val="663012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2000" b="1" i="0" u="none" strike="noStrike" cap="all" normalizeH="0" baseline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воскресение</a:t>
            </a:r>
          </a:p>
        </p:txBody>
      </p:sp>
      <p:sp>
        <p:nvSpPr>
          <p:cNvPr id="7" name="Выноска-облако 6"/>
          <p:cNvSpPr/>
          <p:nvPr/>
        </p:nvSpPr>
        <p:spPr bwMode="auto">
          <a:xfrm>
            <a:off x="287364" y="464815"/>
            <a:ext cx="3658388" cy="2552453"/>
          </a:xfrm>
          <a:prstGeom prst="cloudCallout">
            <a:avLst/>
          </a:prstGeom>
          <a:gradFill flip="none" rotWithShape="1">
            <a:gsLst>
              <a:gs pos="0">
                <a:srgbClr val="CCCCFF"/>
              </a:gs>
              <a:gs pos="28000">
                <a:srgbClr val="99CCFF"/>
              </a:gs>
              <a:gs pos="84000">
                <a:schemeClr val="accent6">
                  <a:lumMod val="60000"/>
                  <a:lumOff val="40000"/>
                </a:schemeClr>
              </a:gs>
              <a:gs pos="35000">
                <a:srgbClr val="99CCFF"/>
              </a:gs>
              <a:gs pos="56000">
                <a:srgbClr val="CCCCFF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2800" b="1" i="1" dirty="0">
                <a:solidFill>
                  <a:srgbClr val="C1091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Неделя начинается – понедельник  называется.</a:t>
            </a:r>
          </a:p>
        </p:txBody>
      </p:sp>
      <p:sp>
        <p:nvSpPr>
          <p:cNvPr id="39" name="Куб 38"/>
          <p:cNvSpPr/>
          <p:nvPr/>
        </p:nvSpPr>
        <p:spPr bwMode="auto">
          <a:xfrm>
            <a:off x="434247" y="4821832"/>
            <a:ext cx="720080" cy="742727"/>
          </a:xfrm>
          <a:prstGeom prst="cub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3200" b="1" i="0" u="none" strike="noStrike" cap="none" normalizeH="0" baseline="0" dirty="0">
                <a:ln w="28575">
                  <a:solidFill>
                    <a:srgbClr val="CC0000"/>
                  </a:solidFill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0" name="Куб 39"/>
          <p:cNvSpPr/>
          <p:nvPr/>
        </p:nvSpPr>
        <p:spPr bwMode="auto">
          <a:xfrm>
            <a:off x="1396478" y="4043028"/>
            <a:ext cx="720080" cy="742727"/>
          </a:xfrm>
          <a:prstGeom prst="cub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200" b="1" dirty="0">
                <a:ln>
                  <a:solidFill>
                    <a:srgbClr val="CC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0" lang="ru-RU" sz="3200" b="1" i="0" u="none" strike="noStrike" cap="none" normalizeH="0" baseline="0" dirty="0">
              <a:ln>
                <a:solidFill>
                  <a:srgbClr val="CC0000"/>
                </a:solidFill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Куб 40"/>
          <p:cNvSpPr/>
          <p:nvPr/>
        </p:nvSpPr>
        <p:spPr bwMode="auto">
          <a:xfrm>
            <a:off x="2509046" y="3323076"/>
            <a:ext cx="720080" cy="742727"/>
          </a:xfrm>
          <a:prstGeom prst="cub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200" b="1" dirty="0">
                <a:ln>
                  <a:solidFill>
                    <a:srgbClr val="CC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kumimoji="0" lang="ru-RU" sz="3200" b="1" i="0" u="none" strike="noStrike" cap="none" normalizeH="0" baseline="0" dirty="0">
              <a:ln>
                <a:solidFill>
                  <a:srgbClr val="CC0000"/>
                </a:solidFill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Куб 41"/>
          <p:cNvSpPr/>
          <p:nvPr/>
        </p:nvSpPr>
        <p:spPr bwMode="auto">
          <a:xfrm>
            <a:off x="3532549" y="2544198"/>
            <a:ext cx="720080" cy="742727"/>
          </a:xfrm>
          <a:prstGeom prst="cube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200" b="1" dirty="0">
                <a:ln>
                  <a:solidFill>
                    <a:srgbClr val="CC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kumimoji="0" lang="ru-RU" sz="3200" b="1" i="0" u="none" strike="noStrike" cap="none" normalizeH="0" baseline="0" dirty="0">
              <a:ln>
                <a:solidFill>
                  <a:srgbClr val="CC0000"/>
                </a:solidFill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Куб 42"/>
          <p:cNvSpPr/>
          <p:nvPr/>
        </p:nvSpPr>
        <p:spPr bwMode="auto">
          <a:xfrm>
            <a:off x="4572582" y="1800596"/>
            <a:ext cx="720080" cy="742727"/>
          </a:xfrm>
          <a:prstGeom prst="cub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200" b="1" dirty="0">
                <a:ln>
                  <a:solidFill>
                    <a:srgbClr val="CC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kumimoji="0" lang="ru-RU" sz="3200" b="1" i="0" u="none" strike="noStrike" cap="none" normalizeH="0" baseline="0" dirty="0">
              <a:ln>
                <a:solidFill>
                  <a:srgbClr val="CC0000"/>
                </a:solidFill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Куб 43"/>
          <p:cNvSpPr/>
          <p:nvPr/>
        </p:nvSpPr>
        <p:spPr bwMode="auto">
          <a:xfrm>
            <a:off x="5668900" y="1028075"/>
            <a:ext cx="720080" cy="742727"/>
          </a:xfrm>
          <a:prstGeom prst="cub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200" b="1" dirty="0">
                <a:ln>
                  <a:solidFill>
                    <a:srgbClr val="CC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kumimoji="0" lang="ru-RU" sz="3200" b="1" i="0" u="none" strike="noStrike" cap="none" normalizeH="0" baseline="0" dirty="0">
              <a:ln>
                <a:solidFill>
                  <a:srgbClr val="CC0000"/>
                </a:solidFill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Куб 44"/>
          <p:cNvSpPr/>
          <p:nvPr/>
        </p:nvSpPr>
        <p:spPr bwMode="auto">
          <a:xfrm>
            <a:off x="6721006" y="287764"/>
            <a:ext cx="720080" cy="742727"/>
          </a:xfrm>
          <a:prstGeom prst="cube">
            <a:avLst/>
          </a:prstGeom>
          <a:solidFill>
            <a:srgbClr val="D42C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sz="3200" b="1" dirty="0">
                <a:ln>
                  <a:solidFill>
                    <a:srgbClr val="CC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kumimoji="0" lang="ru-RU" sz="3200" b="1" i="0" u="none" strike="noStrike" cap="none" normalizeH="0" baseline="0" dirty="0">
              <a:ln>
                <a:solidFill>
                  <a:srgbClr val="CC0000"/>
                </a:solidFill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22"/>
          <p:cNvPicPr>
            <a:picLocks noChangeAspect="1" noChangeArrowheads="1"/>
          </p:cNvPicPr>
          <p:nvPr/>
        </p:nvPicPr>
        <p:blipFill>
          <a:blip r:embed="rId21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293" y="4299198"/>
            <a:ext cx="2742055" cy="2076027"/>
          </a:xfrm>
          <a:prstGeom prst="rect">
            <a:avLst/>
          </a:prstGeom>
          <a:ln cap="sq" cmpd="sng">
            <a:gradFill>
              <a:gsLst>
                <a:gs pos="0">
                  <a:srgbClr val="DDEBCF"/>
                </a:gs>
                <a:gs pos="71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miter lim="800000"/>
          </a:ln>
          <a:effectLst>
            <a:glow rad="228600">
              <a:srgbClr val="00FF00">
                <a:alpha val="40000"/>
              </a:srgbClr>
            </a:glow>
            <a:innerShdw blurRad="114300">
              <a:schemeClr val="accent1">
                <a:lumMod val="60000"/>
                <a:lumOff val="40000"/>
                <a:alpha val="69000"/>
              </a:schemeClr>
            </a:innerShdw>
          </a:effectLst>
        </p:spPr>
      </p:pic>
      <p:pic>
        <p:nvPicPr>
          <p:cNvPr id="51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710846" y="672320"/>
            <a:ext cx="609600" cy="609600"/>
          </a:xfrm>
          <a:prstGeom prst="rect">
            <a:avLst/>
          </a:prstGeom>
        </p:spPr>
      </p:pic>
      <p:sp>
        <p:nvSpPr>
          <p:cNvPr id="34" name="Выноска-облако 33"/>
          <p:cNvSpPr/>
          <p:nvPr/>
        </p:nvSpPr>
        <p:spPr bwMode="auto">
          <a:xfrm>
            <a:off x="30029" y="483079"/>
            <a:ext cx="4015326" cy="2552453"/>
          </a:xfrm>
          <a:prstGeom prst="cloudCallout">
            <a:avLst/>
          </a:prstGeom>
          <a:gradFill flip="none" rotWithShape="1">
            <a:gsLst>
              <a:gs pos="0">
                <a:srgbClr val="CCCCFF"/>
              </a:gs>
              <a:gs pos="28000">
                <a:srgbClr val="99CCFF"/>
              </a:gs>
              <a:gs pos="84000">
                <a:schemeClr val="accent6">
                  <a:lumMod val="60000"/>
                  <a:lumOff val="40000"/>
                </a:schemeClr>
              </a:gs>
              <a:gs pos="35000">
                <a:srgbClr val="99CCFF"/>
              </a:gs>
              <a:gs pos="56000">
                <a:srgbClr val="CCCCFF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800" b="1" i="1" dirty="0">
                <a:solidFill>
                  <a:srgbClr val="C109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ступенькам мы идем, вторник – день второй начнем</a:t>
            </a:r>
            <a:endParaRPr kumimoji="0" lang="ru-RU" sz="28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Записанный звук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122022" y="675886"/>
            <a:ext cx="609600" cy="609600"/>
          </a:xfrm>
          <a:prstGeom prst="rect">
            <a:avLst/>
          </a:prstGeom>
        </p:spPr>
      </p:pic>
      <p:sp>
        <p:nvSpPr>
          <p:cNvPr id="35" name="Выноска-облако 34"/>
          <p:cNvSpPr/>
          <p:nvPr/>
        </p:nvSpPr>
        <p:spPr bwMode="auto">
          <a:xfrm>
            <a:off x="0" y="461030"/>
            <a:ext cx="4015326" cy="2552453"/>
          </a:xfrm>
          <a:prstGeom prst="cloudCallout">
            <a:avLst/>
          </a:prstGeom>
          <a:gradFill flip="none" rotWithShape="1">
            <a:gsLst>
              <a:gs pos="0">
                <a:srgbClr val="CCCCFF"/>
              </a:gs>
              <a:gs pos="28000">
                <a:srgbClr val="99CCFF"/>
              </a:gs>
              <a:gs pos="84000">
                <a:schemeClr val="accent6">
                  <a:lumMod val="60000"/>
                  <a:lumOff val="40000"/>
                </a:schemeClr>
              </a:gs>
              <a:gs pos="35000">
                <a:srgbClr val="99CCFF"/>
              </a:gs>
              <a:gs pos="56000">
                <a:srgbClr val="CCCCFF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800" b="1" i="1" dirty="0">
                <a:solidFill>
                  <a:srgbClr val="C109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Середина, как всегда, называется среда</a:t>
            </a:r>
            <a:r>
              <a:rPr lang="ru-RU" i="1" dirty="0">
                <a:solidFill>
                  <a:srgbClr val="C109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Записанный звук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076931" y="942350"/>
            <a:ext cx="609600" cy="609600"/>
          </a:xfrm>
          <a:prstGeom prst="rect">
            <a:avLst/>
          </a:prstGeom>
        </p:spPr>
      </p:pic>
      <p:sp>
        <p:nvSpPr>
          <p:cNvPr id="36" name="Выноска-облако 35"/>
          <p:cNvSpPr/>
          <p:nvPr/>
        </p:nvSpPr>
        <p:spPr bwMode="auto">
          <a:xfrm>
            <a:off x="52876" y="461029"/>
            <a:ext cx="4015326" cy="2552453"/>
          </a:xfrm>
          <a:prstGeom prst="cloudCallout">
            <a:avLst/>
          </a:prstGeom>
          <a:gradFill flip="none" rotWithShape="1">
            <a:gsLst>
              <a:gs pos="0">
                <a:srgbClr val="CCCCFF"/>
              </a:gs>
              <a:gs pos="28000">
                <a:srgbClr val="99CCFF"/>
              </a:gs>
              <a:gs pos="84000">
                <a:schemeClr val="accent6">
                  <a:lumMod val="60000"/>
                  <a:lumOff val="40000"/>
                </a:schemeClr>
              </a:gs>
              <a:gs pos="35000">
                <a:srgbClr val="99CCFF"/>
              </a:gs>
              <a:gs pos="56000">
                <a:srgbClr val="CCCCFF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400" b="1" i="1" dirty="0">
                <a:solidFill>
                  <a:srgbClr val="C109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Четверг – четвертая ступень – вот уже четвертый день.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" name="Записанный звук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852973" y="798004"/>
            <a:ext cx="609600" cy="609600"/>
          </a:xfrm>
          <a:prstGeom prst="rect">
            <a:avLst/>
          </a:prstGeom>
        </p:spPr>
      </p:pic>
      <p:sp>
        <p:nvSpPr>
          <p:cNvPr id="46" name="Выноска-облако 45"/>
          <p:cNvSpPr/>
          <p:nvPr/>
        </p:nvSpPr>
        <p:spPr bwMode="auto">
          <a:xfrm>
            <a:off x="108895" y="461028"/>
            <a:ext cx="4015326" cy="2552453"/>
          </a:xfrm>
          <a:prstGeom prst="cloudCallout">
            <a:avLst/>
          </a:prstGeom>
          <a:gradFill flip="none" rotWithShape="1">
            <a:gsLst>
              <a:gs pos="0">
                <a:srgbClr val="CCCCFF"/>
              </a:gs>
              <a:gs pos="28000">
                <a:srgbClr val="99CCFF"/>
              </a:gs>
              <a:gs pos="84000">
                <a:schemeClr val="accent6">
                  <a:lumMod val="60000"/>
                  <a:lumOff val="40000"/>
                </a:schemeClr>
              </a:gs>
              <a:gs pos="35000">
                <a:srgbClr val="99CCFF"/>
              </a:gs>
              <a:gs pos="56000">
                <a:srgbClr val="CCCCFF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400" b="1" i="1" dirty="0">
                <a:solidFill>
                  <a:srgbClr val="C109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Пятница – ступенька пять, завтра будем отдыхать.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Записанный звук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009696" y="824898"/>
            <a:ext cx="609600" cy="609600"/>
          </a:xfrm>
          <a:prstGeom prst="rect">
            <a:avLst/>
          </a:prstGeom>
        </p:spPr>
      </p:pic>
      <p:sp>
        <p:nvSpPr>
          <p:cNvPr id="47" name="Выноска-облако 46"/>
          <p:cNvSpPr/>
          <p:nvPr/>
        </p:nvSpPr>
        <p:spPr bwMode="auto">
          <a:xfrm>
            <a:off x="242094" y="524369"/>
            <a:ext cx="4015326" cy="2552453"/>
          </a:xfrm>
          <a:prstGeom prst="cloudCallout">
            <a:avLst/>
          </a:prstGeom>
          <a:gradFill flip="none" rotWithShape="1">
            <a:gsLst>
              <a:gs pos="0">
                <a:srgbClr val="CCCCFF"/>
              </a:gs>
              <a:gs pos="28000">
                <a:srgbClr val="99CCFF"/>
              </a:gs>
              <a:gs pos="84000">
                <a:schemeClr val="accent6">
                  <a:lumMod val="60000"/>
                  <a:lumOff val="40000"/>
                </a:schemeClr>
              </a:gs>
              <a:gs pos="35000">
                <a:srgbClr val="99CCFF"/>
              </a:gs>
              <a:gs pos="56000">
                <a:srgbClr val="CCCCFF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400" b="1" i="1" dirty="0">
                <a:solidFill>
                  <a:srgbClr val="C109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Начинается суббота и закончена работа.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" name="Записанный звук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009696" y="865239"/>
            <a:ext cx="609600" cy="609600"/>
          </a:xfrm>
          <a:prstGeom prst="rect">
            <a:avLst/>
          </a:prstGeom>
        </p:spPr>
      </p:pic>
      <p:sp>
        <p:nvSpPr>
          <p:cNvPr id="49" name="Выноска-облако 48"/>
          <p:cNvSpPr/>
          <p:nvPr/>
        </p:nvSpPr>
        <p:spPr bwMode="auto">
          <a:xfrm>
            <a:off x="237303" y="532331"/>
            <a:ext cx="4015326" cy="2552453"/>
          </a:xfrm>
          <a:prstGeom prst="cloudCallout">
            <a:avLst/>
          </a:prstGeom>
          <a:gradFill flip="none" rotWithShape="1">
            <a:gsLst>
              <a:gs pos="0">
                <a:srgbClr val="CCCCFF"/>
              </a:gs>
              <a:gs pos="28000">
                <a:srgbClr val="99CCFF"/>
              </a:gs>
              <a:gs pos="84000">
                <a:schemeClr val="accent6">
                  <a:lumMod val="60000"/>
                  <a:lumOff val="40000"/>
                </a:schemeClr>
              </a:gs>
              <a:gs pos="35000">
                <a:srgbClr val="99CCFF"/>
              </a:gs>
              <a:gs pos="56000">
                <a:srgbClr val="CCCCFF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800" b="1" i="1" dirty="0">
                <a:solidFill>
                  <a:srgbClr val="C109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воскресенье отдохнем, и неделю, вновь, начнем.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" name="Записанный звук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389008" y="977120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807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9612">
        <p:checker dir="vert"/>
        <p:sndAc>
          <p:stSnd>
            <p:snd r:embed="rId19" name="click.wav"/>
          </p:stSnd>
        </p:sndAc>
      </p:transition>
    </mc:Choice>
    <mc:Fallback xmlns="">
      <p:transition spd="slow" advClick="0" advTm="49612">
        <p:checker dir="vert"/>
        <p:sndAc>
          <p:stSnd>
            <p:snd r:embed="rId2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2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21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16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7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7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17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75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27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272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59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91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364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646"/>
                            </p:stCondLst>
                            <p:childTnLst>
                              <p:par>
                                <p:cTn id="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02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22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 isNarration="1"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34" grpId="0" animBg="1"/>
      <p:bldP spid="35" grpId="0" animBg="1"/>
      <p:bldP spid="36" grpId="0" animBg="1"/>
      <p:bldP spid="46" grpId="0" animBg="1"/>
      <p:bldP spid="47" grpId="0" animBg="1"/>
      <p:bldP spid="49" grpId="0" animBg="1"/>
    </p:bldLst>
  </p:timing>
  <p:extLst>
    <p:ext uri="{E180D4A7-C9FB-4DFB-919C-405C955672EB}">
      <p14:showEvtLst xmlns:p14="http://schemas.microsoft.com/office/powerpoint/2010/main">
        <p14:playEvt time="1" objId="51"/>
        <p14:stopEvt time="3430" objId="51"/>
        <p14:playEvt time="5969" objId="52"/>
        <p14:stopEvt time="11235" objId="52"/>
        <p14:playEvt time="13709" objId="53"/>
        <p14:stopEvt time="18058" objId="53"/>
        <p14:playEvt time="20706" objId="54"/>
        <p14:stopEvt time="26129" objId="54"/>
        <p14:playEvt time="28506" objId="55"/>
        <p14:stopEvt time="33234" objId="55"/>
        <p14:playEvt time="35617" objId="56"/>
        <p14:stopEvt time="39406" objId="56"/>
        <p14:playEvt time="42193" objId="57"/>
        <p14:stopEvt time="46336" objId="5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4" descr="4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45.jpg"/>
          <p:cNvPicPr>
            <a:picLocks noChangeAspect="1"/>
          </p:cNvPicPr>
          <p:nvPr/>
        </p:nvPicPr>
        <p:blipFill>
          <a:blip r:embed="rId8" cstate="print"/>
          <a:srcRect l="7812" t="15625" r="9375" b="17187"/>
          <a:stretch>
            <a:fillRect/>
          </a:stretch>
        </p:blipFill>
        <p:spPr>
          <a:xfrm>
            <a:off x="-81522" y="83716"/>
            <a:ext cx="9138443" cy="697631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10" descr="128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EEF3F9"/>
              </a:clrFrom>
              <a:clrTo>
                <a:srgbClr val="EEF3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286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лако 4"/>
          <p:cNvSpPr/>
          <p:nvPr/>
        </p:nvSpPr>
        <p:spPr>
          <a:xfrm>
            <a:off x="2434633" y="181345"/>
            <a:ext cx="2643188" cy="1285875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4" name="Облако 3"/>
          <p:cNvSpPr/>
          <p:nvPr/>
        </p:nvSpPr>
        <p:spPr>
          <a:xfrm>
            <a:off x="6052858" y="260648"/>
            <a:ext cx="2143125" cy="842963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8" name="Рисунок 21" descr="5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27242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7" descr="155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97" y="2386012"/>
            <a:ext cx="1254136" cy="82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22" descr="154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2714625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Detskaya-pesenka-Na-polyanke-zayki-tancevali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0" y="6099524"/>
            <a:ext cx="609600" cy="609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3591" y="3168680"/>
            <a:ext cx="1877219" cy="16731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511" y="3080021"/>
            <a:ext cx="1942089" cy="18504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12" y="4053124"/>
            <a:ext cx="2046400" cy="2046400"/>
          </a:xfrm>
          <a:prstGeom prst="rect">
            <a:avLst/>
          </a:prstGeom>
        </p:spPr>
      </p:pic>
      <p:pic>
        <p:nvPicPr>
          <p:cNvPr id="15" name="Рисунок 18" descr="55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53" y="1808208"/>
            <a:ext cx="135731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24" descr="147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273" y="5701487"/>
            <a:ext cx="2000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24" descr="147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282" y="4425416"/>
            <a:ext cx="2000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24" descr="147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95" y="5682409"/>
            <a:ext cx="2000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24" descr="147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618" y="5786438"/>
            <a:ext cx="2000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4" descr="147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219" y="4216681"/>
            <a:ext cx="2000250" cy="171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4" descr="147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555457"/>
            <a:ext cx="2000250" cy="123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4" descr="147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76" y="5466158"/>
            <a:ext cx="2000250" cy="150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4" descr="147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943" y="5786438"/>
            <a:ext cx="2000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 descr="147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655" y="5208141"/>
            <a:ext cx="2000250" cy="151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4" descr="147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205" y="5786438"/>
            <a:ext cx="2000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4" descr="147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83" y="5466158"/>
            <a:ext cx="2000250" cy="142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22411" y="0"/>
            <a:ext cx="3021589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Динамическая пауза</a:t>
            </a:r>
          </a:p>
        </p:txBody>
      </p:sp>
      <p:pic>
        <p:nvPicPr>
          <p:cNvPr id="16" name="Звук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3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8860">
        <p:checker dir="vert"/>
        <p:sndAc>
          <p:stSnd>
            <p:snd r:embed="rId6" name="click.wav"/>
          </p:stSnd>
        </p:sndAc>
      </p:transition>
    </mc:Choice>
    <mc:Fallback xmlns="">
      <p:transition spd="slow" advClick="0" advTm="108860">
        <p:checker dir="vert"/>
        <p:sndAc>
          <p:stSnd>
            <p:snd r:embed="rId1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15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path" presetSubtype="0" accel="50000" decel="50000" fill="hold" grpId="2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8.33333E-7 4.07407E-6 C 0.26163 4.07407E-6 0.47465 0.05601 0.47465 0.125 C 0.47465 0.19398 0.26163 0.25 8.33333E-7 0.25 C -0.26163 0.25 -0.47413 0.19398 -0.47413 0.125 C -0.47413 0.05601 -0.26163 4.07407E-6 8.33333E-7 4.07407E-6 Z " pathEditMode="relative" rAng="0" ptsTypes="fffff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25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path" presetSubtype="0" accel="50000" decel="50000" fill="hold" grpId="2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1.94444E-6 4.07407E-6 C 0.17552 4.07407E-6 0.31892 0.05601 0.31892 0.125 C 0.31892 0.19398 0.17552 0.25 1.94444E-6 0.25 C -0.17604 0.25 -0.31893 0.19398 -0.31893 0.125 C -0.31893 0.05601 -0.17604 4.07407E-6 1.94444E-6 4.07407E-6 Z " pathEditMode="relative" rAng="0" ptsTypes="fffff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animMotion origin="layout" path="M -2.77778E-7 2.96296E-6 L -0.85 -0.19121 " pathEditMode="relative" rAng="0" ptsTypes="AA">
                                      <p:cBhvr>
                                        <p:cTn id="35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00" y="-956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3.05556E-6 3.33333E-6 L -0.78177 0.29259 " pathEditMode="relative" rAng="0" ptsTypes="AA">
                                      <p:cBhvr>
                                        <p:cTn id="40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1463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5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xit" presetSubtype="1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9" presetClass="exit" presetSubtype="1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xit" presetSubtype="1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4" grpId="0" animBg="1"/>
      <p:bldP spid="4" grpId="1" animBg="1"/>
      <p:bldP spid="4" grpId="2" animBg="1"/>
    </p:bldLst>
  </p:timing>
  <p:extLst>
    <p:ext uri="{E180D4A7-C9FB-4DFB-919C-405C955672EB}">
      <p14:showEvtLst xmlns:p14="http://schemas.microsoft.com/office/powerpoint/2010/main">
        <p14:playEvt time="0" objId="11"/>
        <p14:stopEvt time="108860" objId="11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3|3|2.6|2.4|2.3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9|7.7|6.9|7.8|7.1|6.5"/>
</p:tagLst>
</file>

<file path=ppt/theme/theme1.xml><?xml version="1.0" encoding="utf-8"?>
<a:theme xmlns:a="http://schemas.openxmlformats.org/drawingml/2006/main" name="Тема2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1009</TotalTime>
  <Words>670</Words>
  <Application>Microsoft Office PowerPoint</Application>
  <PresentationFormat>Экран (4:3)</PresentationFormat>
  <Paragraphs>170</Paragraphs>
  <Slides>10</Slides>
  <Notes>0</Notes>
  <HiddenSlides>0</HiddenSlides>
  <MMClips>35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Times New Roman</vt:lpstr>
      <vt:lpstr>Тема2</vt:lpstr>
      <vt:lpstr>ОБУЧАЮЩАЯ  ПРЕЗЕНТАЦИЯ ДЛЯ  ДЕТЕЙ </vt:lpstr>
      <vt:lpstr>Презентация PowerPoint</vt:lpstr>
      <vt:lpstr>ЗАЧЕМ ДНЯМ НЕДЕЛИ ИМЕНА?</vt:lpstr>
      <vt:lpstr>КАК ЗАПОМНИТЬ ДНИ НЕДЕЛИ (Считалка)</vt:lpstr>
      <vt:lpstr>Презентация PowerPoint</vt:lpstr>
      <vt:lpstr>ДНИ НЕДЕЛИ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Екатерина</cp:lastModifiedBy>
  <cp:revision>96</cp:revision>
  <dcterms:created xsi:type="dcterms:W3CDTF">2016-12-02T09:57:15Z</dcterms:created>
  <dcterms:modified xsi:type="dcterms:W3CDTF">2020-04-17T16:26:03Z</dcterms:modified>
</cp:coreProperties>
</file>