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7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8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6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8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7128-0E3C-9045-8FA1-676098D71BCB}" type="datetimeFigureOut">
              <a:rPr lang="ru-RU" smtClean="0"/>
              <a:t>09.05.20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8A4A-3ABC-C641-AE54-577831C21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5939"/>
            <a:ext cx="7772400" cy="1470025"/>
          </a:xfrm>
        </p:spPr>
        <p:txBody>
          <a:bodyPr/>
          <a:lstStyle/>
          <a:p>
            <a:r>
              <a:rPr lang="ru-RU" dirty="0" smtClean="0"/>
              <a:t>Работы детей 9 мая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IMG_7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2" y="1895286"/>
            <a:ext cx="7470918" cy="49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IMG_75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517"/>
            <a:ext cx="9155004" cy="62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0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IMG_7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IMG_75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82" y="107513"/>
            <a:ext cx="9260482" cy="6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 descr="IMG_7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1500983"/>
            <a:ext cx="3664107" cy="5357017"/>
          </a:xfrm>
          <a:prstGeom prst="rect">
            <a:avLst/>
          </a:prstGeom>
        </p:spPr>
      </p:pic>
      <p:pic>
        <p:nvPicPr>
          <p:cNvPr id="6" name="Изображение 5" descr="IMG_75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85" y="0"/>
            <a:ext cx="4379915" cy="34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IMG_75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30" y="0"/>
            <a:ext cx="5458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4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9e29af50-a917-4b9a-8a91-0a7eb1352a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9481" cy="4439308"/>
          </a:xfrm>
          <a:prstGeom prst="rect">
            <a:avLst/>
          </a:prstGeom>
        </p:spPr>
      </p:pic>
      <p:pic>
        <p:nvPicPr>
          <p:cNvPr id="5" name="Изображение 4" descr="4203d4d8-e891-4e77-8b20-009436866a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86" y="2761340"/>
            <a:ext cx="5462213" cy="40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 descr="562e54f7-1358-421b-82c1-62f88a856c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2" y="0"/>
            <a:ext cx="514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5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0f4237ee-b325-4249-899e-613b6ab01d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"/>
            <a:ext cx="91440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6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Работы детей 9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детей 9 мая</dc:title>
  <dc:creator>Яна Соркина</dc:creator>
  <cp:lastModifiedBy>Яна Соркина</cp:lastModifiedBy>
  <cp:revision>1</cp:revision>
  <dcterms:created xsi:type="dcterms:W3CDTF">2020-05-09T05:20:01Z</dcterms:created>
  <dcterms:modified xsi:type="dcterms:W3CDTF">2020-05-09T05:24:20Z</dcterms:modified>
</cp:coreProperties>
</file>