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94" r:id="rId4"/>
    <p:sldId id="295" r:id="rId5"/>
    <p:sldId id="302" r:id="rId6"/>
    <p:sldId id="304" r:id="rId7"/>
    <p:sldId id="303" r:id="rId8"/>
    <p:sldId id="305" r:id="rId9"/>
    <p:sldId id="310" r:id="rId10"/>
    <p:sldId id="311" r:id="rId11"/>
    <p:sldId id="306" r:id="rId12"/>
    <p:sldId id="297" r:id="rId13"/>
    <p:sldId id="299" r:id="rId14"/>
    <p:sldId id="258" r:id="rId15"/>
    <p:sldId id="298" r:id="rId16"/>
    <p:sldId id="260" r:id="rId17"/>
    <p:sldId id="301" r:id="rId18"/>
    <p:sldId id="263" r:id="rId19"/>
    <p:sldId id="264" r:id="rId20"/>
    <p:sldId id="268" r:id="rId21"/>
    <p:sldId id="308" r:id="rId22"/>
    <p:sldId id="309" r:id="rId23"/>
    <p:sldId id="296" r:id="rId24"/>
    <p:sldId id="307" r:id="rId25"/>
    <p:sldId id="270" r:id="rId26"/>
    <p:sldId id="280" r:id="rId27"/>
    <p:sldId id="281" r:id="rId28"/>
    <p:sldId id="284" r:id="rId29"/>
    <p:sldId id="285" r:id="rId30"/>
    <p:sldId id="286" r:id="rId31"/>
    <p:sldId id="291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  <a:srgbClr val="FF9900"/>
    <a:srgbClr val="10530D"/>
    <a:srgbClr val="00CC00"/>
    <a:srgbClr val="3399FF"/>
    <a:srgbClr val="00FF00"/>
    <a:srgbClr val="FCF84A"/>
    <a:srgbClr val="33CC33"/>
    <a:srgbClr val="4712DE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>
        <p:scale>
          <a:sx n="89" d="100"/>
          <a:sy n="89" d="100"/>
        </p:scale>
        <p:origin x="-61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6874" cy="42484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О ЛЕКАРСТВЕННЫХ РАСТЕНИЯХ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Картинки по запросу ли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444168" cy="3887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Травка та растет на склонах</a:t>
            </a:r>
            <a:b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И на холмиках зеленых.</a:t>
            </a:r>
            <a:b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Запах крепок и душист,</a:t>
            </a:r>
            <a:b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А ее зеленый лист</a:t>
            </a:r>
            <a:b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Нам идет на чай.</a:t>
            </a:r>
            <a:b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Что за травка? Отгадай.</a:t>
            </a:r>
            <a:endParaRPr lang="ru-RU" sz="4800" b="1" i="1" dirty="0">
              <a:solidFill>
                <a:srgbClr val="1053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чабрец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Картинки по запросу чаб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38850" cy="37242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7955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Посмотри, какой цветок!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Как вплести его в венок?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В шапке беленькой стоит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А подуешь – улетит!</a:t>
            </a:r>
            <a:endParaRPr lang="ru-RU" sz="4800" b="1" i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одуван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096000" cy="344805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7579568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Растёт зелёный кустик,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Дотронешься – укусит!</a:t>
            </a:r>
            <a:endParaRPr lang="ru-RU" sz="4800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  <a:r>
              <a:rPr lang="ru-RU" sz="6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Картинки по запросу крапива двудом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76664" cy="39744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988840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Золотые огоньки,</a:t>
            </a:r>
            <a:br>
              <a:rPr lang="ru-RU" sz="4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Белые воротники.</a:t>
            </a:r>
            <a:endParaRPr lang="ru-RU" sz="48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ромашка лекарствен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386797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821537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Семена, как коготки, 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Жёлто-красные цветки. 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горла помогают, 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же их не знает? </a:t>
            </a:r>
            <a:r>
              <a:rPr lang="ru-RU" sz="5400" dirty="0" smtClean="0">
                <a:solidFill>
                  <a:srgbClr val="00B0F0"/>
                </a:solidFill>
              </a:rPr>
              <a:t/>
            </a:r>
            <a:br>
              <a:rPr lang="ru-RU" sz="5400" dirty="0" smtClean="0">
                <a:solidFill>
                  <a:srgbClr val="00B0F0"/>
                </a:solidFill>
              </a:rPr>
            </a:b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08720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Ну-ка быстренько  ребятки,</a:t>
            </a:r>
          </a:p>
          <a:p>
            <a:pPr algn="ctr"/>
            <a:r>
              <a:rPr lang="ru-RU" sz="6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Отгадайте-ка загадки!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Календула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календул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Никого не огорчает,</a:t>
            </a:r>
          </a:p>
          <a:p>
            <a:r>
              <a:rPr lang="ru-RU" sz="48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А всех плакать заставляет.</a:t>
            </a:r>
            <a:endParaRPr lang="ru-RU" sz="48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Картинки по запросу л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534775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7992888" cy="5544616"/>
          </a:xfrm>
        </p:spPr>
        <p:txBody>
          <a:bodyPr>
            <a:noAutofit/>
          </a:bodyPr>
          <a:lstStyle/>
          <a:p>
            <a:pPr marL="180000"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кожурки тонкой, грубой,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Глядит ломтик белозубый,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излечит, исцелит,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Как, приправа, удивит…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чеснок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Картинки по запросу чес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15000" cy="35909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40768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Поранил ты в походе ногу, </a:t>
            </a:r>
            <a:br>
              <a:rPr lang="ru-RU" sz="4800" b="1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Усталость не даёт идти</a:t>
            </a:r>
          </a:p>
          <a:p>
            <a:r>
              <a:rPr lang="ru-RU" sz="4800" b="1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–Нагнись: солдатик у дороги </a:t>
            </a:r>
            <a:br>
              <a:rPr lang="ru-RU" sz="4800" b="1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Готов помочь тебе в пути</a:t>
            </a:r>
            <a:r>
              <a:rPr lang="ru-RU" sz="5400" b="1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i="1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Подорожник</a:t>
            </a:r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подорожник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857875" cy="38385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8686800" cy="30831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Если травку ты сорвешь,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Руки, знай, не ототрешь.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Доктор всех аптечных дел,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Кто лечит ранки? </a:t>
            </a:r>
          </a:p>
          <a:p>
            <a:pPr>
              <a:buNone/>
            </a:pP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Чистотел</a:t>
            </a:r>
            <a:r>
              <a:rPr lang="ru-RU" sz="5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чистотел от бородав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850904" cy="363817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8686800" cy="35787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Бусы красные висят,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кустов на нас глядят.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любят бусы эти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Дети, птицы и медведи.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124744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Он красивой розе брат,</a:t>
            </a:r>
          </a:p>
          <a:p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Если ты не виноват,</a:t>
            </a:r>
            <a:b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Все равно имей в виду,</a:t>
            </a:r>
            <a:b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10530D"/>
                </a:solidFill>
                <a:latin typeface="Times New Roman" pitchFamily="18" charset="0"/>
                <a:cs typeface="Times New Roman" pitchFamily="18" charset="0"/>
              </a:rPr>
              <a:t>Может уколоть в саду.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sz="60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малин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715000" cy="36099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5800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Я на луг с утра пошёл, 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Травку нужную нашёл: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Мелкий, жёлтенький цветок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не ярок, не высок,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Вылечит недуг любой.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это? – 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ЗВЕРОБОЙ</a:t>
            </a:r>
            <a:endParaRPr lang="ru-RU" sz="60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зверобой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536726" cy="36769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Шиповник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шиповник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67500" cy="33528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Вкусен чай и ароматен,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ней он легок и приятен: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Листочки сорваны, помяты.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вдыхаешь? - Запах...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МЯТА</a:t>
            </a:r>
            <a:endParaRPr lang="ru-RU" sz="4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мята переч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155354" cy="37776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Жёлтый цветок,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Зелёный листок.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листик на подкладке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пушистой белой ватки.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мать и мачеха лист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975310" cy="336111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Мать-и-мачеха</a:t>
            </a:r>
            <a:endParaRPr kumimoji="0" lang="ru-RU" sz="4800" b="1" i="1" u="none" strike="noStrike" kern="1200" cap="all" spc="0" normalizeH="0" baseline="0" noProof="0" dirty="0">
              <a:ln>
                <a:noFill/>
              </a:ln>
              <a:solidFill>
                <a:srgbClr val="FF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908720"/>
            <a:ext cx="8640960" cy="5544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Во дворе оно растёт...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Добывают пчёлы мёд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Из цветочков золотых,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Что в ветвях цветут густых.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От простуды и от гриппа</a:t>
            </a:r>
          </a:p>
          <a:p>
            <a:pPr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Лечит лучший доктор ...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351</TotalTime>
  <Words>201</Words>
  <Application>Microsoft Office PowerPoint</Application>
  <PresentationFormat>Экран (4:3)</PresentationFormat>
  <Paragraphs>54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ЗАГАДКИ О ЛЕКАРСТВЕННЫХ РАСТЕНИЯХ</vt:lpstr>
      <vt:lpstr>Слайд 2</vt:lpstr>
      <vt:lpstr>Слайд 3</vt:lpstr>
      <vt:lpstr>Шиповник</vt:lpstr>
      <vt:lpstr>Слайд 5</vt:lpstr>
      <vt:lpstr>МЯТА</vt:lpstr>
      <vt:lpstr>Слайд 7</vt:lpstr>
      <vt:lpstr>Слайд 8</vt:lpstr>
      <vt:lpstr>Слайд 9</vt:lpstr>
      <vt:lpstr>липа</vt:lpstr>
      <vt:lpstr>Слайд 11</vt:lpstr>
      <vt:lpstr>чабрец</vt:lpstr>
      <vt:lpstr>Слайд 13</vt:lpstr>
      <vt:lpstr>Одуванчик</vt:lpstr>
      <vt:lpstr>Слайд 15</vt:lpstr>
      <vt:lpstr>Крапива </vt:lpstr>
      <vt:lpstr>Слайд 17</vt:lpstr>
      <vt:lpstr>Ромашка</vt:lpstr>
      <vt:lpstr>Слайд 19</vt:lpstr>
      <vt:lpstr>Календула</vt:lpstr>
      <vt:lpstr>Слайд 21</vt:lpstr>
      <vt:lpstr>лук</vt:lpstr>
      <vt:lpstr>Слайд 23</vt:lpstr>
      <vt:lpstr>чеснок</vt:lpstr>
      <vt:lpstr>Слайд 25</vt:lpstr>
      <vt:lpstr>Подорожник </vt:lpstr>
      <vt:lpstr>Слайд 27</vt:lpstr>
      <vt:lpstr>Чистотел </vt:lpstr>
      <vt:lpstr>Слайд 29</vt:lpstr>
      <vt:lpstr>Малина</vt:lpstr>
      <vt:lpstr>Слайд 31</vt:lpstr>
      <vt:lpstr>ЗВЕРОБОЙ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V110</cp:lastModifiedBy>
  <cp:revision>48</cp:revision>
  <dcterms:created xsi:type="dcterms:W3CDTF">2012-11-11T07:32:34Z</dcterms:created>
  <dcterms:modified xsi:type="dcterms:W3CDTF">2020-05-18T09:16:25Z</dcterms:modified>
</cp:coreProperties>
</file>